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7620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16BDB-03A4-410A-BA9E-7AC0922ABCA9}" type="datetimeFigureOut">
              <a:rPr lang="en-US" smtClean="0"/>
              <a:t>3/4/2015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E695-07B3-42FE-ACF6-79F8593807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16BDB-03A4-410A-BA9E-7AC0922ABCA9}" type="datetimeFigureOut">
              <a:rPr lang="en-US" smtClean="0"/>
              <a:t>3/4/2015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E695-07B3-42FE-ACF6-79F8593807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16BDB-03A4-410A-BA9E-7AC0922ABCA9}" type="datetimeFigureOut">
              <a:rPr lang="en-US" smtClean="0"/>
              <a:t>3/4/2015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E695-07B3-42FE-ACF6-79F8593807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16BDB-03A4-410A-BA9E-7AC0922ABCA9}" type="datetimeFigureOut">
              <a:rPr lang="en-US" smtClean="0"/>
              <a:t>3/4/2015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E695-07B3-42FE-ACF6-79F8593807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16BDB-03A4-410A-BA9E-7AC0922ABCA9}" type="datetimeFigureOut">
              <a:rPr lang="en-US" smtClean="0"/>
              <a:t>3/4/2015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E695-07B3-42FE-ACF6-79F8593807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16BDB-03A4-410A-BA9E-7AC0922ABCA9}" type="datetimeFigureOut">
              <a:rPr lang="en-US" smtClean="0"/>
              <a:t>3/4/2015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E695-07B3-42FE-ACF6-79F8593807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16BDB-03A4-410A-BA9E-7AC0922ABCA9}" type="datetimeFigureOut">
              <a:rPr lang="en-US" smtClean="0"/>
              <a:t>3/4/2015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E695-07B3-42FE-ACF6-79F8593807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16BDB-03A4-410A-BA9E-7AC0922ABCA9}" type="datetimeFigureOut">
              <a:rPr lang="en-US" smtClean="0"/>
              <a:t>3/4/2015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E695-07B3-42FE-ACF6-79F8593807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16BDB-03A4-410A-BA9E-7AC0922ABCA9}" type="datetimeFigureOut">
              <a:rPr lang="en-US" smtClean="0"/>
              <a:t>3/4/2015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E695-07B3-42FE-ACF6-79F8593807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16BDB-03A4-410A-BA9E-7AC0922ABCA9}" type="datetimeFigureOut">
              <a:rPr lang="en-US" smtClean="0"/>
              <a:t>3/4/2015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E695-07B3-42FE-ACF6-79F8593807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16BDB-03A4-410A-BA9E-7AC0922ABCA9}" type="datetimeFigureOut">
              <a:rPr lang="en-US" smtClean="0"/>
              <a:t>3/4/2015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E695-07B3-42FE-ACF6-79F85938074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A16BDB-03A4-410A-BA9E-7AC0922ABCA9}" type="datetimeFigureOut">
              <a:rPr lang="en-US" smtClean="0"/>
              <a:t>3/4/2015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E695-07B3-42FE-ACF6-79F85938074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2380559" y="1168163"/>
            <a:ext cx="406315" cy="711240"/>
          </a:xfrm>
          <a:custGeom>
            <a:avLst/>
            <a:gdLst/>
            <a:ahLst/>
            <a:cxnLst/>
            <a:rect l="0" t="0" r="0" b="0"/>
            <a:pathLst>
              <a:path w="406315" h="711240">
                <a:moveTo>
                  <a:pt x="0" y="58472"/>
                </a:moveTo>
                <a:lnTo>
                  <a:pt x="11668" y="58539"/>
                </a:lnTo>
                <a:lnTo>
                  <a:pt x="22157" y="59180"/>
                </a:lnTo>
                <a:lnTo>
                  <a:pt x="32463" y="60476"/>
                </a:lnTo>
                <a:lnTo>
                  <a:pt x="42937" y="62336"/>
                </a:lnTo>
                <a:lnTo>
                  <a:pt x="53929" y="64652"/>
                </a:lnTo>
                <a:lnTo>
                  <a:pt x="65572" y="67314"/>
                </a:lnTo>
                <a:lnTo>
                  <a:pt x="77826" y="70065"/>
                </a:lnTo>
                <a:lnTo>
                  <a:pt x="90580" y="72524"/>
                </a:lnTo>
                <a:lnTo>
                  <a:pt x="103711" y="74501"/>
                </a:lnTo>
                <a:lnTo>
                  <a:pt x="116952" y="75827"/>
                </a:lnTo>
                <a:lnTo>
                  <a:pt x="129914" y="76266"/>
                </a:lnTo>
                <a:lnTo>
                  <a:pt x="142412" y="75783"/>
                </a:lnTo>
                <a:lnTo>
                  <a:pt x="154601" y="74492"/>
                </a:lnTo>
                <a:lnTo>
                  <a:pt x="166859" y="72563"/>
                </a:lnTo>
                <a:lnTo>
                  <a:pt x="179410" y="70157"/>
                </a:lnTo>
                <a:lnTo>
                  <a:pt x="192468" y="67408"/>
                </a:lnTo>
                <a:lnTo>
                  <a:pt x="206306" y="64417"/>
                </a:lnTo>
                <a:lnTo>
                  <a:pt x="220988" y="61260"/>
                </a:lnTo>
                <a:lnTo>
                  <a:pt x="236256" y="57988"/>
                </a:lnTo>
                <a:lnTo>
                  <a:pt x="251651" y="54639"/>
                </a:lnTo>
                <a:lnTo>
                  <a:pt x="266892" y="51232"/>
                </a:lnTo>
                <a:lnTo>
                  <a:pt x="281888" y="47622"/>
                </a:lnTo>
                <a:lnTo>
                  <a:pt x="296643" y="43512"/>
                </a:lnTo>
                <a:lnTo>
                  <a:pt x="311193" y="38781"/>
                </a:lnTo>
                <a:lnTo>
                  <a:pt x="325422" y="33468"/>
                </a:lnTo>
                <a:lnTo>
                  <a:pt x="339064" y="27676"/>
                </a:lnTo>
                <a:lnTo>
                  <a:pt x="352021" y="21525"/>
                </a:lnTo>
                <a:lnTo>
                  <a:pt x="364351" y="15276"/>
                </a:lnTo>
                <a:lnTo>
                  <a:pt x="376172" y="9315"/>
                </a:lnTo>
                <a:lnTo>
                  <a:pt x="387582" y="3863"/>
                </a:lnTo>
                <a:lnTo>
                  <a:pt x="397739" y="178"/>
                </a:lnTo>
                <a:lnTo>
                  <a:pt x="404399" y="0"/>
                </a:lnTo>
                <a:lnTo>
                  <a:pt x="406314" y="3293"/>
                </a:lnTo>
                <a:lnTo>
                  <a:pt x="404261" y="9502"/>
                </a:lnTo>
                <a:lnTo>
                  <a:pt x="399394" y="18149"/>
                </a:lnTo>
                <a:lnTo>
                  <a:pt x="392627" y="28955"/>
                </a:lnTo>
                <a:lnTo>
                  <a:pt x="384601" y="41566"/>
                </a:lnTo>
                <a:lnTo>
                  <a:pt x="375904" y="55261"/>
                </a:lnTo>
                <a:lnTo>
                  <a:pt x="367127" y="69063"/>
                </a:lnTo>
                <a:lnTo>
                  <a:pt x="358585" y="82416"/>
                </a:lnTo>
                <a:lnTo>
                  <a:pt x="350370" y="95161"/>
                </a:lnTo>
                <a:lnTo>
                  <a:pt x="342463" y="107334"/>
                </a:lnTo>
                <a:lnTo>
                  <a:pt x="334803" y="119046"/>
                </a:lnTo>
                <a:lnTo>
                  <a:pt x="327164" y="130575"/>
                </a:lnTo>
                <a:lnTo>
                  <a:pt x="319188" y="142323"/>
                </a:lnTo>
                <a:lnTo>
                  <a:pt x="310709" y="154492"/>
                </a:lnTo>
                <a:lnTo>
                  <a:pt x="301894" y="166939"/>
                </a:lnTo>
                <a:lnTo>
                  <a:pt x="293130" y="179295"/>
                </a:lnTo>
                <a:lnTo>
                  <a:pt x="284643" y="191352"/>
                </a:lnTo>
                <a:lnTo>
                  <a:pt x="276487" y="203227"/>
                </a:lnTo>
                <a:lnTo>
                  <a:pt x="268630" y="215266"/>
                </a:lnTo>
                <a:lnTo>
                  <a:pt x="261014" y="227667"/>
                </a:lnTo>
                <a:lnTo>
                  <a:pt x="253577" y="240623"/>
                </a:lnTo>
                <a:lnTo>
                  <a:pt x="246269" y="254392"/>
                </a:lnTo>
                <a:lnTo>
                  <a:pt x="239053" y="269027"/>
                </a:lnTo>
                <a:lnTo>
                  <a:pt x="231901" y="284264"/>
                </a:lnTo>
                <a:lnTo>
                  <a:pt x="224792" y="299638"/>
                </a:lnTo>
                <a:lnTo>
                  <a:pt x="217712" y="314865"/>
                </a:lnTo>
                <a:lnTo>
                  <a:pt x="210652" y="329851"/>
                </a:lnTo>
                <a:lnTo>
                  <a:pt x="203605" y="344600"/>
                </a:lnTo>
                <a:lnTo>
                  <a:pt x="196568" y="359150"/>
                </a:lnTo>
                <a:lnTo>
                  <a:pt x="189537" y="373549"/>
                </a:lnTo>
                <a:lnTo>
                  <a:pt x="182510" y="387837"/>
                </a:lnTo>
                <a:lnTo>
                  <a:pt x="175486" y="402051"/>
                </a:lnTo>
                <a:lnTo>
                  <a:pt x="168463" y="416379"/>
                </a:lnTo>
                <a:lnTo>
                  <a:pt x="161442" y="431144"/>
                </a:lnTo>
                <a:lnTo>
                  <a:pt x="154426" y="446479"/>
                </a:lnTo>
                <a:lnTo>
                  <a:pt x="147578" y="462033"/>
                </a:lnTo>
                <a:lnTo>
                  <a:pt x="141207" y="477095"/>
                </a:lnTo>
                <a:lnTo>
                  <a:pt x="135436" y="491303"/>
                </a:lnTo>
                <a:lnTo>
                  <a:pt x="130069" y="504791"/>
                </a:lnTo>
                <a:lnTo>
                  <a:pt x="124698" y="517996"/>
                </a:lnTo>
                <a:lnTo>
                  <a:pt x="119087" y="531210"/>
                </a:lnTo>
                <a:lnTo>
                  <a:pt x="113333" y="544390"/>
                </a:lnTo>
                <a:lnTo>
                  <a:pt x="107770" y="557254"/>
                </a:lnTo>
                <a:lnTo>
                  <a:pt x="102583" y="569662"/>
                </a:lnTo>
                <a:lnTo>
                  <a:pt x="97794" y="581946"/>
                </a:lnTo>
                <a:lnTo>
                  <a:pt x="93351" y="594793"/>
                </a:lnTo>
                <a:lnTo>
                  <a:pt x="89179" y="608540"/>
                </a:lnTo>
                <a:lnTo>
                  <a:pt x="85208" y="622876"/>
                </a:lnTo>
                <a:lnTo>
                  <a:pt x="81381" y="637045"/>
                </a:lnTo>
                <a:lnTo>
                  <a:pt x="77655" y="650604"/>
                </a:lnTo>
                <a:lnTo>
                  <a:pt x="73958" y="663202"/>
                </a:lnTo>
                <a:lnTo>
                  <a:pt x="69716" y="675758"/>
                </a:lnTo>
                <a:lnTo>
                  <a:pt x="63439" y="690488"/>
                </a:lnTo>
                <a:lnTo>
                  <a:pt x="52642" y="71123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2717471" y="1795174"/>
            <a:ext cx="10529" cy="10529"/>
          </a:xfrm>
          <a:custGeom>
            <a:avLst/>
            <a:gdLst/>
            <a:ahLst/>
            <a:cxnLst/>
            <a:rect l="0" t="0" r="0" b="0"/>
            <a:pathLst>
              <a:path w="10529" h="10529">
                <a:moveTo>
                  <a:pt x="10528" y="0"/>
                </a:move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3022797" y="1195050"/>
            <a:ext cx="31586" cy="663296"/>
          </a:xfrm>
          <a:custGeom>
            <a:avLst/>
            <a:gdLst/>
            <a:ahLst/>
            <a:cxnLst/>
            <a:rect l="0" t="0" r="0" b="0"/>
            <a:pathLst>
              <a:path w="31586" h="663296">
                <a:moveTo>
                  <a:pt x="31585" y="0"/>
                </a:moveTo>
                <a:lnTo>
                  <a:pt x="31518" y="14535"/>
                </a:lnTo>
                <a:lnTo>
                  <a:pt x="30878" y="27165"/>
                </a:lnTo>
                <a:lnTo>
                  <a:pt x="29586" y="39075"/>
                </a:lnTo>
                <a:lnTo>
                  <a:pt x="27899" y="50729"/>
                </a:lnTo>
                <a:lnTo>
                  <a:pt x="26231" y="62570"/>
                </a:lnTo>
                <a:lnTo>
                  <a:pt x="24818" y="74810"/>
                </a:lnTo>
                <a:lnTo>
                  <a:pt x="23720" y="87478"/>
                </a:lnTo>
                <a:lnTo>
                  <a:pt x="22909" y="100517"/>
                </a:lnTo>
                <a:lnTo>
                  <a:pt x="22330" y="113846"/>
                </a:lnTo>
                <a:lnTo>
                  <a:pt x="21924" y="127391"/>
                </a:lnTo>
                <a:lnTo>
                  <a:pt x="21644" y="141089"/>
                </a:lnTo>
                <a:lnTo>
                  <a:pt x="21453" y="154900"/>
                </a:lnTo>
                <a:lnTo>
                  <a:pt x="21323" y="168954"/>
                </a:lnTo>
                <a:lnTo>
                  <a:pt x="21236" y="183535"/>
                </a:lnTo>
                <a:lnTo>
                  <a:pt x="21177" y="198750"/>
                </a:lnTo>
                <a:lnTo>
                  <a:pt x="21137" y="214393"/>
                </a:lnTo>
                <a:lnTo>
                  <a:pt x="21110" y="230047"/>
                </a:lnTo>
                <a:lnTo>
                  <a:pt x="21093" y="245471"/>
                </a:lnTo>
                <a:lnTo>
                  <a:pt x="21081" y="260761"/>
                </a:lnTo>
                <a:lnTo>
                  <a:pt x="21073" y="276245"/>
                </a:lnTo>
                <a:lnTo>
                  <a:pt x="21068" y="292108"/>
                </a:lnTo>
                <a:lnTo>
                  <a:pt x="21064" y="308372"/>
                </a:lnTo>
                <a:lnTo>
                  <a:pt x="21061" y="324984"/>
                </a:lnTo>
                <a:lnTo>
                  <a:pt x="21060" y="341863"/>
                </a:lnTo>
                <a:lnTo>
                  <a:pt x="21059" y="358775"/>
                </a:lnTo>
                <a:lnTo>
                  <a:pt x="21058" y="375355"/>
                </a:lnTo>
                <a:lnTo>
                  <a:pt x="21053" y="391437"/>
                </a:lnTo>
                <a:lnTo>
                  <a:pt x="20880" y="407185"/>
                </a:lnTo>
                <a:lnTo>
                  <a:pt x="20232" y="422985"/>
                </a:lnTo>
                <a:lnTo>
                  <a:pt x="18983" y="439072"/>
                </a:lnTo>
                <a:lnTo>
                  <a:pt x="17330" y="455828"/>
                </a:lnTo>
                <a:lnTo>
                  <a:pt x="15682" y="473834"/>
                </a:lnTo>
                <a:lnTo>
                  <a:pt x="14275" y="493272"/>
                </a:lnTo>
                <a:lnTo>
                  <a:pt x="13009" y="513361"/>
                </a:lnTo>
                <a:lnTo>
                  <a:pt x="11553" y="532619"/>
                </a:lnTo>
                <a:lnTo>
                  <a:pt x="9726" y="550278"/>
                </a:lnTo>
                <a:lnTo>
                  <a:pt x="7668" y="566572"/>
                </a:lnTo>
                <a:lnTo>
                  <a:pt x="5740" y="582349"/>
                </a:lnTo>
                <a:lnTo>
                  <a:pt x="4146" y="598163"/>
                </a:lnTo>
                <a:lnTo>
                  <a:pt x="2921" y="613487"/>
                </a:lnTo>
                <a:lnTo>
                  <a:pt x="1891" y="628372"/>
                </a:lnTo>
                <a:lnTo>
                  <a:pt x="969" y="644135"/>
                </a:lnTo>
                <a:lnTo>
                  <a:pt x="0" y="66329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3296538" y="1595133"/>
            <a:ext cx="168457" cy="42115"/>
          </a:xfrm>
          <a:custGeom>
            <a:avLst/>
            <a:gdLst/>
            <a:ahLst/>
            <a:cxnLst/>
            <a:rect l="0" t="0" r="0" b="0"/>
            <a:pathLst>
              <a:path w="168457" h="42115">
                <a:moveTo>
                  <a:pt x="168456" y="0"/>
                </a:moveTo>
                <a:lnTo>
                  <a:pt x="156720" y="5733"/>
                </a:lnTo>
                <a:lnTo>
                  <a:pt x="145592" y="10017"/>
                </a:lnTo>
                <a:lnTo>
                  <a:pt x="133993" y="13228"/>
                </a:lnTo>
                <a:lnTo>
                  <a:pt x="121833" y="15762"/>
                </a:lnTo>
                <a:lnTo>
                  <a:pt x="109172" y="18107"/>
                </a:lnTo>
                <a:lnTo>
                  <a:pt x="96121" y="20556"/>
                </a:lnTo>
                <a:lnTo>
                  <a:pt x="82942" y="23210"/>
                </a:lnTo>
                <a:lnTo>
                  <a:pt x="70025" y="26075"/>
                </a:lnTo>
                <a:lnTo>
                  <a:pt x="57572" y="29113"/>
                </a:lnTo>
                <a:lnTo>
                  <a:pt x="45855" y="32132"/>
                </a:lnTo>
                <a:lnTo>
                  <a:pt x="34053" y="35091"/>
                </a:lnTo>
                <a:lnTo>
                  <a:pt x="20013" y="38252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3612393" y="1141356"/>
            <a:ext cx="473783" cy="917032"/>
          </a:xfrm>
          <a:custGeom>
            <a:avLst/>
            <a:gdLst/>
            <a:ahLst/>
            <a:cxnLst/>
            <a:rect l="0" t="0" r="0" b="0"/>
            <a:pathLst>
              <a:path w="473783" h="917032">
                <a:moveTo>
                  <a:pt x="0" y="864388"/>
                </a:moveTo>
                <a:lnTo>
                  <a:pt x="2934" y="849652"/>
                </a:lnTo>
                <a:lnTo>
                  <a:pt x="5716" y="835101"/>
                </a:lnTo>
                <a:lnTo>
                  <a:pt x="8616" y="819320"/>
                </a:lnTo>
                <a:lnTo>
                  <a:pt x="11656" y="802777"/>
                </a:lnTo>
                <a:lnTo>
                  <a:pt x="14821" y="786581"/>
                </a:lnTo>
                <a:lnTo>
                  <a:pt x="18085" y="771345"/>
                </a:lnTo>
                <a:lnTo>
                  <a:pt x="21423" y="756862"/>
                </a:lnTo>
                <a:lnTo>
                  <a:pt x="24814" y="742392"/>
                </a:lnTo>
                <a:lnTo>
                  <a:pt x="28243" y="727478"/>
                </a:lnTo>
                <a:lnTo>
                  <a:pt x="31698" y="712157"/>
                </a:lnTo>
                <a:lnTo>
                  <a:pt x="35170" y="696779"/>
                </a:lnTo>
                <a:lnTo>
                  <a:pt x="38650" y="681570"/>
                </a:lnTo>
                <a:lnTo>
                  <a:pt x="41970" y="666438"/>
                </a:lnTo>
                <a:lnTo>
                  <a:pt x="44820" y="651066"/>
                </a:lnTo>
                <a:lnTo>
                  <a:pt x="47074" y="635282"/>
                </a:lnTo>
                <a:lnTo>
                  <a:pt x="48925" y="619072"/>
                </a:lnTo>
                <a:lnTo>
                  <a:pt x="50783" y="602498"/>
                </a:lnTo>
                <a:lnTo>
                  <a:pt x="52887" y="585640"/>
                </a:lnTo>
                <a:lnTo>
                  <a:pt x="55303" y="568572"/>
                </a:lnTo>
                <a:lnTo>
                  <a:pt x="58004" y="551355"/>
                </a:lnTo>
                <a:lnTo>
                  <a:pt x="60934" y="534032"/>
                </a:lnTo>
                <a:lnTo>
                  <a:pt x="64039" y="516636"/>
                </a:lnTo>
                <a:lnTo>
                  <a:pt x="67268" y="499192"/>
                </a:lnTo>
                <a:lnTo>
                  <a:pt x="70582" y="481718"/>
                </a:lnTo>
                <a:lnTo>
                  <a:pt x="73788" y="464389"/>
                </a:lnTo>
                <a:lnTo>
                  <a:pt x="76562" y="447521"/>
                </a:lnTo>
                <a:lnTo>
                  <a:pt x="78764" y="431248"/>
                </a:lnTo>
                <a:lnTo>
                  <a:pt x="80581" y="415539"/>
                </a:lnTo>
                <a:lnTo>
                  <a:pt x="82416" y="400298"/>
                </a:lnTo>
                <a:lnTo>
                  <a:pt x="84505" y="385412"/>
                </a:lnTo>
                <a:lnTo>
                  <a:pt x="86910" y="370787"/>
                </a:lnTo>
                <a:lnTo>
                  <a:pt x="89603" y="356347"/>
                </a:lnTo>
                <a:lnTo>
                  <a:pt x="92529" y="342040"/>
                </a:lnTo>
                <a:lnTo>
                  <a:pt x="95630" y="327990"/>
                </a:lnTo>
                <a:lnTo>
                  <a:pt x="98857" y="314476"/>
                </a:lnTo>
                <a:lnTo>
                  <a:pt x="102174" y="301598"/>
                </a:lnTo>
                <a:lnTo>
                  <a:pt x="105553" y="288984"/>
                </a:lnTo>
                <a:lnTo>
                  <a:pt x="108975" y="275908"/>
                </a:lnTo>
                <a:lnTo>
                  <a:pt x="112424" y="262003"/>
                </a:lnTo>
                <a:lnTo>
                  <a:pt x="115894" y="247562"/>
                </a:lnTo>
                <a:lnTo>
                  <a:pt x="119377" y="233320"/>
                </a:lnTo>
                <a:lnTo>
                  <a:pt x="122882" y="219757"/>
                </a:lnTo>
                <a:lnTo>
                  <a:pt x="126875" y="208870"/>
                </a:lnTo>
                <a:lnTo>
                  <a:pt x="131461" y="203774"/>
                </a:lnTo>
                <a:lnTo>
                  <a:pt x="135656" y="204890"/>
                </a:lnTo>
                <a:lnTo>
                  <a:pt x="139021" y="211001"/>
                </a:lnTo>
                <a:lnTo>
                  <a:pt x="141548" y="220729"/>
                </a:lnTo>
                <a:lnTo>
                  <a:pt x="143540" y="232978"/>
                </a:lnTo>
                <a:lnTo>
                  <a:pt x="145468" y="246953"/>
                </a:lnTo>
                <a:lnTo>
                  <a:pt x="147608" y="262105"/>
                </a:lnTo>
                <a:lnTo>
                  <a:pt x="150041" y="278216"/>
                </a:lnTo>
                <a:lnTo>
                  <a:pt x="152750" y="295334"/>
                </a:lnTo>
                <a:lnTo>
                  <a:pt x="155686" y="313405"/>
                </a:lnTo>
                <a:lnTo>
                  <a:pt x="158792" y="331951"/>
                </a:lnTo>
                <a:lnTo>
                  <a:pt x="162023" y="350177"/>
                </a:lnTo>
                <a:lnTo>
                  <a:pt x="165346" y="367654"/>
                </a:lnTo>
                <a:lnTo>
                  <a:pt x="168899" y="384153"/>
                </a:lnTo>
                <a:lnTo>
                  <a:pt x="172970" y="399468"/>
                </a:lnTo>
                <a:lnTo>
                  <a:pt x="177678" y="413612"/>
                </a:lnTo>
                <a:lnTo>
                  <a:pt x="183146" y="426432"/>
                </a:lnTo>
                <a:lnTo>
                  <a:pt x="189574" y="437533"/>
                </a:lnTo>
                <a:lnTo>
                  <a:pt x="196970" y="446842"/>
                </a:lnTo>
                <a:lnTo>
                  <a:pt x="205039" y="454096"/>
                </a:lnTo>
                <a:lnTo>
                  <a:pt x="213293" y="458696"/>
                </a:lnTo>
                <a:lnTo>
                  <a:pt x="221435" y="460557"/>
                </a:lnTo>
                <a:lnTo>
                  <a:pt x="229357" y="459705"/>
                </a:lnTo>
                <a:lnTo>
                  <a:pt x="237056" y="456026"/>
                </a:lnTo>
                <a:lnTo>
                  <a:pt x="244563" y="449742"/>
                </a:lnTo>
                <a:lnTo>
                  <a:pt x="251756" y="441475"/>
                </a:lnTo>
                <a:lnTo>
                  <a:pt x="258368" y="432034"/>
                </a:lnTo>
                <a:lnTo>
                  <a:pt x="264299" y="421988"/>
                </a:lnTo>
                <a:lnTo>
                  <a:pt x="269604" y="411655"/>
                </a:lnTo>
                <a:lnTo>
                  <a:pt x="274403" y="401192"/>
                </a:lnTo>
                <a:lnTo>
                  <a:pt x="278822" y="390676"/>
                </a:lnTo>
                <a:lnTo>
                  <a:pt x="283130" y="380139"/>
                </a:lnTo>
                <a:lnTo>
                  <a:pt x="287716" y="369598"/>
                </a:lnTo>
                <a:lnTo>
                  <a:pt x="292765" y="359057"/>
                </a:lnTo>
                <a:lnTo>
                  <a:pt x="298124" y="348518"/>
                </a:lnTo>
                <a:lnTo>
                  <a:pt x="303414" y="337982"/>
                </a:lnTo>
                <a:lnTo>
                  <a:pt x="308415" y="327443"/>
                </a:lnTo>
                <a:lnTo>
                  <a:pt x="313077" y="316738"/>
                </a:lnTo>
                <a:lnTo>
                  <a:pt x="317434" y="305558"/>
                </a:lnTo>
                <a:lnTo>
                  <a:pt x="321549" y="293779"/>
                </a:lnTo>
                <a:lnTo>
                  <a:pt x="325481" y="281596"/>
                </a:lnTo>
                <a:lnTo>
                  <a:pt x="329282" y="269419"/>
                </a:lnTo>
                <a:lnTo>
                  <a:pt x="332990" y="257487"/>
                </a:lnTo>
                <a:lnTo>
                  <a:pt x="336635" y="245865"/>
                </a:lnTo>
                <a:lnTo>
                  <a:pt x="340236" y="234529"/>
                </a:lnTo>
                <a:lnTo>
                  <a:pt x="343806" y="223417"/>
                </a:lnTo>
                <a:lnTo>
                  <a:pt x="347357" y="212311"/>
                </a:lnTo>
                <a:lnTo>
                  <a:pt x="350894" y="200854"/>
                </a:lnTo>
                <a:lnTo>
                  <a:pt x="354423" y="188886"/>
                </a:lnTo>
                <a:lnTo>
                  <a:pt x="357944" y="176575"/>
                </a:lnTo>
                <a:lnTo>
                  <a:pt x="361462" y="164311"/>
                </a:lnTo>
                <a:lnTo>
                  <a:pt x="364977" y="152321"/>
                </a:lnTo>
                <a:lnTo>
                  <a:pt x="368489" y="140660"/>
                </a:lnTo>
                <a:lnTo>
                  <a:pt x="372002" y="129296"/>
                </a:lnTo>
                <a:lnTo>
                  <a:pt x="375513" y="118172"/>
                </a:lnTo>
                <a:lnTo>
                  <a:pt x="379024" y="107227"/>
                </a:lnTo>
                <a:lnTo>
                  <a:pt x="382534" y="96411"/>
                </a:lnTo>
                <a:lnTo>
                  <a:pt x="386044" y="85681"/>
                </a:lnTo>
                <a:lnTo>
                  <a:pt x="389554" y="74847"/>
                </a:lnTo>
                <a:lnTo>
                  <a:pt x="393064" y="63580"/>
                </a:lnTo>
                <a:lnTo>
                  <a:pt x="396577" y="51742"/>
                </a:lnTo>
                <a:lnTo>
                  <a:pt x="400260" y="39520"/>
                </a:lnTo>
                <a:lnTo>
                  <a:pt x="404418" y="27316"/>
                </a:lnTo>
                <a:lnTo>
                  <a:pt x="409182" y="15410"/>
                </a:lnTo>
                <a:lnTo>
                  <a:pt x="414543" y="5395"/>
                </a:lnTo>
                <a:lnTo>
                  <a:pt x="419746" y="0"/>
                </a:lnTo>
                <a:lnTo>
                  <a:pt x="423526" y="44"/>
                </a:lnTo>
                <a:lnTo>
                  <a:pt x="425580" y="4875"/>
                </a:lnTo>
                <a:lnTo>
                  <a:pt x="426122" y="13437"/>
                </a:lnTo>
                <a:lnTo>
                  <a:pt x="425648" y="24578"/>
                </a:lnTo>
                <a:lnTo>
                  <a:pt x="424776" y="37202"/>
                </a:lnTo>
                <a:lnTo>
                  <a:pt x="423885" y="50586"/>
                </a:lnTo>
                <a:lnTo>
                  <a:pt x="423130" y="64340"/>
                </a:lnTo>
                <a:lnTo>
                  <a:pt x="422546" y="78264"/>
                </a:lnTo>
                <a:lnTo>
                  <a:pt x="422116" y="92268"/>
                </a:lnTo>
                <a:lnTo>
                  <a:pt x="421810" y="106472"/>
                </a:lnTo>
                <a:lnTo>
                  <a:pt x="421596" y="121164"/>
                </a:lnTo>
                <a:lnTo>
                  <a:pt x="421449" y="136467"/>
                </a:lnTo>
                <a:lnTo>
                  <a:pt x="421347" y="152511"/>
                </a:lnTo>
                <a:lnTo>
                  <a:pt x="421279" y="169500"/>
                </a:lnTo>
                <a:lnTo>
                  <a:pt x="421233" y="187447"/>
                </a:lnTo>
                <a:lnTo>
                  <a:pt x="421203" y="206059"/>
                </a:lnTo>
                <a:lnTo>
                  <a:pt x="421182" y="224852"/>
                </a:lnTo>
                <a:lnTo>
                  <a:pt x="421168" y="243533"/>
                </a:lnTo>
                <a:lnTo>
                  <a:pt x="421158" y="262161"/>
                </a:lnTo>
                <a:lnTo>
                  <a:pt x="421153" y="281040"/>
                </a:lnTo>
                <a:lnTo>
                  <a:pt x="421148" y="300335"/>
                </a:lnTo>
                <a:lnTo>
                  <a:pt x="421145" y="320057"/>
                </a:lnTo>
                <a:lnTo>
                  <a:pt x="421143" y="340143"/>
                </a:lnTo>
                <a:lnTo>
                  <a:pt x="421142" y="360508"/>
                </a:lnTo>
                <a:lnTo>
                  <a:pt x="421142" y="380914"/>
                </a:lnTo>
                <a:lnTo>
                  <a:pt x="421141" y="400994"/>
                </a:lnTo>
                <a:lnTo>
                  <a:pt x="421141" y="420574"/>
                </a:lnTo>
                <a:lnTo>
                  <a:pt x="421140" y="439654"/>
                </a:lnTo>
                <a:lnTo>
                  <a:pt x="421140" y="458312"/>
                </a:lnTo>
                <a:lnTo>
                  <a:pt x="421140" y="476649"/>
                </a:lnTo>
                <a:lnTo>
                  <a:pt x="421140" y="494914"/>
                </a:lnTo>
                <a:lnTo>
                  <a:pt x="421140" y="513484"/>
                </a:lnTo>
                <a:lnTo>
                  <a:pt x="421140" y="532531"/>
                </a:lnTo>
                <a:lnTo>
                  <a:pt x="421140" y="551730"/>
                </a:lnTo>
                <a:lnTo>
                  <a:pt x="421140" y="570394"/>
                </a:lnTo>
                <a:lnTo>
                  <a:pt x="421140" y="588174"/>
                </a:lnTo>
                <a:lnTo>
                  <a:pt x="421140" y="605214"/>
                </a:lnTo>
                <a:lnTo>
                  <a:pt x="421140" y="621956"/>
                </a:lnTo>
                <a:lnTo>
                  <a:pt x="421140" y="638698"/>
                </a:lnTo>
                <a:lnTo>
                  <a:pt x="421140" y="655400"/>
                </a:lnTo>
                <a:lnTo>
                  <a:pt x="421140" y="671782"/>
                </a:lnTo>
                <a:lnTo>
                  <a:pt x="421145" y="687696"/>
                </a:lnTo>
                <a:lnTo>
                  <a:pt x="421317" y="703147"/>
                </a:lnTo>
                <a:lnTo>
                  <a:pt x="421965" y="718209"/>
                </a:lnTo>
                <a:lnTo>
                  <a:pt x="423219" y="732980"/>
                </a:lnTo>
                <a:lnTo>
                  <a:pt x="425044" y="747866"/>
                </a:lnTo>
                <a:lnTo>
                  <a:pt x="427341" y="763545"/>
                </a:lnTo>
                <a:lnTo>
                  <a:pt x="429997" y="780316"/>
                </a:lnTo>
                <a:lnTo>
                  <a:pt x="432915" y="797818"/>
                </a:lnTo>
                <a:lnTo>
                  <a:pt x="436019" y="815260"/>
                </a:lnTo>
                <a:lnTo>
                  <a:pt x="439258" y="832166"/>
                </a:lnTo>
                <a:lnTo>
                  <a:pt x="442754" y="848092"/>
                </a:lnTo>
                <a:lnTo>
                  <a:pt x="446787" y="862481"/>
                </a:lnTo>
                <a:lnTo>
                  <a:pt x="451456" y="875182"/>
                </a:lnTo>
                <a:lnTo>
                  <a:pt x="456410" y="886081"/>
                </a:lnTo>
                <a:lnTo>
                  <a:pt x="461417" y="895986"/>
                </a:lnTo>
                <a:lnTo>
                  <a:pt x="466920" y="905769"/>
                </a:lnTo>
                <a:lnTo>
                  <a:pt x="473782" y="91703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4125984" y="1640108"/>
            <a:ext cx="182457" cy="338061"/>
          </a:xfrm>
          <a:custGeom>
            <a:avLst/>
            <a:gdLst/>
            <a:ahLst/>
            <a:cxnLst/>
            <a:rect l="0" t="0" r="0" b="0"/>
            <a:pathLst>
              <a:path w="182457" h="338061">
                <a:moveTo>
                  <a:pt x="33891" y="165595"/>
                </a:moveTo>
                <a:lnTo>
                  <a:pt x="42759" y="168462"/>
                </a:lnTo>
                <a:lnTo>
                  <a:pt x="51746" y="170603"/>
                </a:lnTo>
                <a:lnTo>
                  <a:pt x="61737" y="172202"/>
                </a:lnTo>
                <a:lnTo>
                  <a:pt x="72544" y="173210"/>
                </a:lnTo>
                <a:lnTo>
                  <a:pt x="83707" y="173410"/>
                </a:lnTo>
                <a:lnTo>
                  <a:pt x="94908" y="172749"/>
                </a:lnTo>
                <a:lnTo>
                  <a:pt x="105848" y="171166"/>
                </a:lnTo>
                <a:lnTo>
                  <a:pt x="116184" y="168505"/>
                </a:lnTo>
                <a:lnTo>
                  <a:pt x="125796" y="164784"/>
                </a:lnTo>
                <a:lnTo>
                  <a:pt x="134741" y="159999"/>
                </a:lnTo>
                <a:lnTo>
                  <a:pt x="143142" y="154038"/>
                </a:lnTo>
                <a:lnTo>
                  <a:pt x="151127" y="146954"/>
                </a:lnTo>
                <a:lnTo>
                  <a:pt x="158643" y="138926"/>
                </a:lnTo>
                <a:lnTo>
                  <a:pt x="165473" y="130168"/>
                </a:lnTo>
                <a:lnTo>
                  <a:pt x="171542" y="120865"/>
                </a:lnTo>
                <a:lnTo>
                  <a:pt x="176600" y="111010"/>
                </a:lnTo>
                <a:lnTo>
                  <a:pt x="180168" y="100409"/>
                </a:lnTo>
                <a:lnTo>
                  <a:pt x="182116" y="89022"/>
                </a:lnTo>
                <a:lnTo>
                  <a:pt x="182456" y="77104"/>
                </a:lnTo>
                <a:lnTo>
                  <a:pt x="181172" y="65105"/>
                </a:lnTo>
                <a:lnTo>
                  <a:pt x="178412" y="53297"/>
                </a:lnTo>
                <a:lnTo>
                  <a:pt x="174119" y="41928"/>
                </a:lnTo>
                <a:lnTo>
                  <a:pt x="167964" y="31293"/>
                </a:lnTo>
                <a:lnTo>
                  <a:pt x="159940" y="21489"/>
                </a:lnTo>
                <a:lnTo>
                  <a:pt x="150469" y="12923"/>
                </a:lnTo>
                <a:lnTo>
                  <a:pt x="140203" y="6372"/>
                </a:lnTo>
                <a:lnTo>
                  <a:pt x="129596" y="2084"/>
                </a:lnTo>
                <a:lnTo>
                  <a:pt x="118884" y="0"/>
                </a:lnTo>
                <a:lnTo>
                  <a:pt x="108166" y="31"/>
                </a:lnTo>
                <a:lnTo>
                  <a:pt x="97483" y="1902"/>
                </a:lnTo>
                <a:lnTo>
                  <a:pt x="87004" y="5240"/>
                </a:lnTo>
                <a:lnTo>
                  <a:pt x="77034" y="9680"/>
                </a:lnTo>
                <a:lnTo>
                  <a:pt x="67695" y="14927"/>
                </a:lnTo>
                <a:lnTo>
                  <a:pt x="58947" y="21074"/>
                </a:lnTo>
                <a:lnTo>
                  <a:pt x="50685" y="28563"/>
                </a:lnTo>
                <a:lnTo>
                  <a:pt x="42796" y="37526"/>
                </a:lnTo>
                <a:lnTo>
                  <a:pt x="35344" y="47647"/>
                </a:lnTo>
                <a:lnTo>
                  <a:pt x="28559" y="58358"/>
                </a:lnTo>
                <a:lnTo>
                  <a:pt x="22512" y="69276"/>
                </a:lnTo>
                <a:lnTo>
                  <a:pt x="17127" y="80538"/>
                </a:lnTo>
                <a:lnTo>
                  <a:pt x="12276" y="92691"/>
                </a:lnTo>
                <a:lnTo>
                  <a:pt x="7836" y="105969"/>
                </a:lnTo>
                <a:lnTo>
                  <a:pt x="4024" y="119988"/>
                </a:lnTo>
                <a:lnTo>
                  <a:pt x="1367" y="133944"/>
                </a:lnTo>
                <a:lnTo>
                  <a:pt x="63" y="147379"/>
                </a:lnTo>
                <a:lnTo>
                  <a:pt x="0" y="160502"/>
                </a:lnTo>
                <a:lnTo>
                  <a:pt x="947" y="173986"/>
                </a:lnTo>
                <a:lnTo>
                  <a:pt x="2658" y="188202"/>
                </a:lnTo>
                <a:lnTo>
                  <a:pt x="4923" y="203038"/>
                </a:lnTo>
                <a:lnTo>
                  <a:pt x="7581" y="218084"/>
                </a:lnTo>
                <a:lnTo>
                  <a:pt x="10517" y="233058"/>
                </a:lnTo>
                <a:lnTo>
                  <a:pt x="13808" y="247690"/>
                </a:lnTo>
                <a:lnTo>
                  <a:pt x="17703" y="261662"/>
                </a:lnTo>
                <a:lnTo>
                  <a:pt x="22289" y="274865"/>
                </a:lnTo>
                <a:lnTo>
                  <a:pt x="27505" y="287205"/>
                </a:lnTo>
                <a:lnTo>
                  <a:pt x="33232" y="298506"/>
                </a:lnTo>
                <a:lnTo>
                  <a:pt x="39358" y="308769"/>
                </a:lnTo>
                <a:lnTo>
                  <a:pt x="46269" y="317815"/>
                </a:lnTo>
                <a:lnTo>
                  <a:pt x="54805" y="325222"/>
                </a:lnTo>
                <a:lnTo>
                  <a:pt x="65288" y="330903"/>
                </a:lnTo>
                <a:lnTo>
                  <a:pt x="77414" y="334905"/>
                </a:lnTo>
                <a:lnTo>
                  <a:pt x="90541" y="337233"/>
                </a:lnTo>
                <a:lnTo>
                  <a:pt x="104168" y="338060"/>
                </a:lnTo>
                <a:lnTo>
                  <a:pt x="117414" y="337634"/>
                </a:lnTo>
                <a:lnTo>
                  <a:pt x="130255" y="336043"/>
                </a:lnTo>
                <a:lnTo>
                  <a:pt x="143810" y="332034"/>
                </a:lnTo>
                <a:lnTo>
                  <a:pt x="160233" y="32352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4351083" y="1685172"/>
            <a:ext cx="250990" cy="302404"/>
          </a:xfrm>
          <a:custGeom>
            <a:avLst/>
            <a:gdLst/>
            <a:ahLst/>
            <a:cxnLst/>
            <a:rect l="0" t="0" r="0" b="0"/>
            <a:pathLst>
              <a:path w="250990" h="302404">
                <a:moveTo>
                  <a:pt x="114118" y="194230"/>
                </a:moveTo>
                <a:lnTo>
                  <a:pt x="119919" y="188296"/>
                </a:lnTo>
                <a:lnTo>
                  <a:pt x="124843" y="182091"/>
                </a:lnTo>
                <a:lnTo>
                  <a:pt x="129346" y="174995"/>
                </a:lnTo>
                <a:lnTo>
                  <a:pt x="133567" y="167055"/>
                </a:lnTo>
                <a:lnTo>
                  <a:pt x="137580" y="158408"/>
                </a:lnTo>
                <a:lnTo>
                  <a:pt x="141436" y="149209"/>
                </a:lnTo>
                <a:lnTo>
                  <a:pt x="145016" y="139437"/>
                </a:lnTo>
                <a:lnTo>
                  <a:pt x="148043" y="128899"/>
                </a:lnTo>
                <a:lnTo>
                  <a:pt x="150413" y="117553"/>
                </a:lnTo>
                <a:lnTo>
                  <a:pt x="152172" y="105494"/>
                </a:lnTo>
                <a:lnTo>
                  <a:pt x="153437" y="92868"/>
                </a:lnTo>
                <a:lnTo>
                  <a:pt x="154316" y="79826"/>
                </a:lnTo>
                <a:lnTo>
                  <a:pt x="154584" y="66815"/>
                </a:lnTo>
                <a:lnTo>
                  <a:pt x="153708" y="54539"/>
                </a:lnTo>
                <a:lnTo>
                  <a:pt x="151487" y="43323"/>
                </a:lnTo>
                <a:lnTo>
                  <a:pt x="148029" y="33149"/>
                </a:lnTo>
                <a:lnTo>
                  <a:pt x="143566" y="23848"/>
                </a:lnTo>
                <a:lnTo>
                  <a:pt x="138333" y="15236"/>
                </a:lnTo>
                <a:lnTo>
                  <a:pt x="132209" y="7790"/>
                </a:lnTo>
                <a:lnTo>
                  <a:pt x="124742" y="2598"/>
                </a:lnTo>
                <a:lnTo>
                  <a:pt x="115803" y="70"/>
                </a:lnTo>
                <a:lnTo>
                  <a:pt x="105868" y="0"/>
                </a:lnTo>
                <a:lnTo>
                  <a:pt x="95816" y="1929"/>
                </a:lnTo>
                <a:lnTo>
                  <a:pt x="86172" y="5378"/>
                </a:lnTo>
                <a:lnTo>
                  <a:pt x="77259" y="10098"/>
                </a:lnTo>
                <a:lnTo>
                  <a:pt x="69351" y="16074"/>
                </a:lnTo>
                <a:lnTo>
                  <a:pt x="62477" y="23192"/>
                </a:lnTo>
                <a:lnTo>
                  <a:pt x="56337" y="31086"/>
                </a:lnTo>
                <a:lnTo>
                  <a:pt x="50430" y="39230"/>
                </a:lnTo>
                <a:lnTo>
                  <a:pt x="44452" y="47314"/>
                </a:lnTo>
                <a:lnTo>
                  <a:pt x="38450" y="55709"/>
                </a:lnTo>
                <a:lnTo>
                  <a:pt x="32719" y="65323"/>
                </a:lnTo>
                <a:lnTo>
                  <a:pt x="27418" y="76565"/>
                </a:lnTo>
                <a:lnTo>
                  <a:pt x="22553" y="89050"/>
                </a:lnTo>
                <a:lnTo>
                  <a:pt x="18060" y="101894"/>
                </a:lnTo>
                <a:lnTo>
                  <a:pt x="13858" y="114544"/>
                </a:lnTo>
                <a:lnTo>
                  <a:pt x="10037" y="127121"/>
                </a:lnTo>
                <a:lnTo>
                  <a:pt x="6843" y="140231"/>
                </a:lnTo>
                <a:lnTo>
                  <a:pt x="4360" y="154192"/>
                </a:lnTo>
                <a:lnTo>
                  <a:pt x="2523" y="168855"/>
                </a:lnTo>
                <a:lnTo>
                  <a:pt x="1207" y="183785"/>
                </a:lnTo>
                <a:lnTo>
                  <a:pt x="292" y="198685"/>
                </a:lnTo>
                <a:lnTo>
                  <a:pt x="0" y="213438"/>
                </a:lnTo>
                <a:lnTo>
                  <a:pt x="861" y="228023"/>
                </a:lnTo>
                <a:lnTo>
                  <a:pt x="3071" y="242451"/>
                </a:lnTo>
                <a:lnTo>
                  <a:pt x="6522" y="256428"/>
                </a:lnTo>
                <a:lnTo>
                  <a:pt x="10980" y="269367"/>
                </a:lnTo>
                <a:lnTo>
                  <a:pt x="16207" y="281016"/>
                </a:lnTo>
                <a:lnTo>
                  <a:pt x="22155" y="290805"/>
                </a:lnTo>
                <a:lnTo>
                  <a:pt x="28972" y="297719"/>
                </a:lnTo>
                <a:lnTo>
                  <a:pt x="36661" y="301475"/>
                </a:lnTo>
                <a:lnTo>
                  <a:pt x="44942" y="302403"/>
                </a:lnTo>
                <a:lnTo>
                  <a:pt x="53346" y="301065"/>
                </a:lnTo>
                <a:lnTo>
                  <a:pt x="61592" y="298019"/>
                </a:lnTo>
                <a:lnTo>
                  <a:pt x="69585" y="293573"/>
                </a:lnTo>
                <a:lnTo>
                  <a:pt x="77333" y="287782"/>
                </a:lnTo>
                <a:lnTo>
                  <a:pt x="84877" y="280775"/>
                </a:lnTo>
                <a:lnTo>
                  <a:pt x="92266" y="272445"/>
                </a:lnTo>
                <a:lnTo>
                  <a:pt x="99541" y="262412"/>
                </a:lnTo>
                <a:lnTo>
                  <a:pt x="106735" y="250620"/>
                </a:lnTo>
                <a:lnTo>
                  <a:pt x="113873" y="237292"/>
                </a:lnTo>
                <a:lnTo>
                  <a:pt x="120973" y="222750"/>
                </a:lnTo>
                <a:lnTo>
                  <a:pt x="128037" y="207306"/>
                </a:lnTo>
                <a:lnTo>
                  <a:pt x="134747" y="191378"/>
                </a:lnTo>
                <a:lnTo>
                  <a:pt x="140493" y="175466"/>
                </a:lnTo>
                <a:lnTo>
                  <a:pt x="145022" y="159841"/>
                </a:lnTo>
                <a:lnTo>
                  <a:pt x="148401" y="144572"/>
                </a:lnTo>
                <a:lnTo>
                  <a:pt x="150835" y="129625"/>
                </a:lnTo>
                <a:lnTo>
                  <a:pt x="152535" y="114968"/>
                </a:lnTo>
                <a:lnTo>
                  <a:pt x="153303" y="101656"/>
                </a:lnTo>
                <a:lnTo>
                  <a:pt x="152650" y="93190"/>
                </a:lnTo>
                <a:lnTo>
                  <a:pt x="151060" y="91713"/>
                </a:lnTo>
                <a:lnTo>
                  <a:pt x="149534" y="95435"/>
                </a:lnTo>
                <a:lnTo>
                  <a:pt x="148531" y="102445"/>
                </a:lnTo>
                <a:lnTo>
                  <a:pt x="148338" y="111271"/>
                </a:lnTo>
                <a:lnTo>
                  <a:pt x="149008" y="121025"/>
                </a:lnTo>
                <a:lnTo>
                  <a:pt x="150434" y="131558"/>
                </a:lnTo>
                <a:lnTo>
                  <a:pt x="152460" y="143246"/>
                </a:lnTo>
                <a:lnTo>
                  <a:pt x="154938" y="156235"/>
                </a:lnTo>
                <a:lnTo>
                  <a:pt x="157906" y="170406"/>
                </a:lnTo>
                <a:lnTo>
                  <a:pt x="161576" y="185533"/>
                </a:lnTo>
                <a:lnTo>
                  <a:pt x="166008" y="201373"/>
                </a:lnTo>
                <a:lnTo>
                  <a:pt x="171120" y="217401"/>
                </a:lnTo>
                <a:lnTo>
                  <a:pt x="176776" y="232849"/>
                </a:lnTo>
                <a:lnTo>
                  <a:pt x="182850" y="247326"/>
                </a:lnTo>
                <a:lnTo>
                  <a:pt x="189556" y="260163"/>
                </a:lnTo>
                <a:lnTo>
                  <a:pt x="197421" y="270276"/>
                </a:lnTo>
                <a:lnTo>
                  <a:pt x="206622" y="277322"/>
                </a:lnTo>
                <a:lnTo>
                  <a:pt x="216436" y="281191"/>
                </a:lnTo>
                <a:lnTo>
                  <a:pt x="226377" y="281707"/>
                </a:lnTo>
                <a:lnTo>
                  <a:pt x="237322" y="275561"/>
                </a:lnTo>
                <a:lnTo>
                  <a:pt x="250989" y="25740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4571777" y="1660549"/>
            <a:ext cx="195033" cy="313611"/>
          </a:xfrm>
          <a:custGeom>
            <a:avLst/>
            <a:gdLst/>
            <a:ahLst/>
            <a:cxnLst/>
            <a:rect l="0" t="0" r="0" b="0"/>
            <a:pathLst>
              <a:path w="195033" h="313611">
                <a:moveTo>
                  <a:pt x="19766" y="92511"/>
                </a:moveTo>
                <a:lnTo>
                  <a:pt x="16900" y="101380"/>
                </a:lnTo>
                <a:lnTo>
                  <a:pt x="14758" y="110367"/>
                </a:lnTo>
                <a:lnTo>
                  <a:pt x="13155" y="120367"/>
                </a:lnTo>
                <a:lnTo>
                  <a:pt x="11974" y="131520"/>
                </a:lnTo>
                <a:lnTo>
                  <a:pt x="11125" y="143980"/>
                </a:lnTo>
                <a:lnTo>
                  <a:pt x="10533" y="157687"/>
                </a:lnTo>
                <a:lnTo>
                  <a:pt x="10291" y="172277"/>
                </a:lnTo>
                <a:lnTo>
                  <a:pt x="10655" y="187206"/>
                </a:lnTo>
                <a:lnTo>
                  <a:pt x="11711" y="202131"/>
                </a:lnTo>
                <a:lnTo>
                  <a:pt x="13232" y="216912"/>
                </a:lnTo>
                <a:lnTo>
                  <a:pt x="14792" y="231522"/>
                </a:lnTo>
                <a:lnTo>
                  <a:pt x="16125" y="245949"/>
                </a:lnTo>
                <a:lnTo>
                  <a:pt x="16761" y="259096"/>
                </a:lnTo>
                <a:lnTo>
                  <a:pt x="15918" y="267272"/>
                </a:lnTo>
                <a:lnTo>
                  <a:pt x="13698" y="268022"/>
                </a:lnTo>
                <a:lnTo>
                  <a:pt x="10940" y="262989"/>
                </a:lnTo>
                <a:lnTo>
                  <a:pt x="8126" y="253780"/>
                </a:lnTo>
                <a:lnTo>
                  <a:pt x="5648" y="241344"/>
                </a:lnTo>
                <a:lnTo>
                  <a:pt x="3670" y="226431"/>
                </a:lnTo>
                <a:lnTo>
                  <a:pt x="2183" y="209841"/>
                </a:lnTo>
                <a:lnTo>
                  <a:pt x="1107" y="192397"/>
                </a:lnTo>
                <a:lnTo>
                  <a:pt x="353" y="174624"/>
                </a:lnTo>
                <a:lnTo>
                  <a:pt x="0" y="156941"/>
                </a:lnTo>
                <a:lnTo>
                  <a:pt x="287" y="139758"/>
                </a:lnTo>
                <a:lnTo>
                  <a:pt x="1299" y="123236"/>
                </a:lnTo>
                <a:lnTo>
                  <a:pt x="3130" y="107342"/>
                </a:lnTo>
                <a:lnTo>
                  <a:pt x="5964" y="91968"/>
                </a:lnTo>
                <a:lnTo>
                  <a:pt x="9797" y="76999"/>
                </a:lnTo>
                <a:lnTo>
                  <a:pt x="14491" y="62655"/>
                </a:lnTo>
                <a:lnTo>
                  <a:pt x="19858" y="49467"/>
                </a:lnTo>
                <a:lnTo>
                  <a:pt x="25730" y="37636"/>
                </a:lnTo>
                <a:lnTo>
                  <a:pt x="32129" y="27217"/>
                </a:lnTo>
                <a:lnTo>
                  <a:pt x="39257" y="18282"/>
                </a:lnTo>
                <a:lnTo>
                  <a:pt x="47157" y="10730"/>
                </a:lnTo>
                <a:lnTo>
                  <a:pt x="55582" y="4811"/>
                </a:lnTo>
                <a:lnTo>
                  <a:pt x="64083" y="1182"/>
                </a:lnTo>
                <a:lnTo>
                  <a:pt x="72393" y="0"/>
                </a:lnTo>
                <a:lnTo>
                  <a:pt x="80430" y="984"/>
                </a:lnTo>
                <a:lnTo>
                  <a:pt x="88207" y="3696"/>
                </a:lnTo>
                <a:lnTo>
                  <a:pt x="95771" y="7707"/>
                </a:lnTo>
                <a:lnTo>
                  <a:pt x="103172" y="12820"/>
                </a:lnTo>
                <a:lnTo>
                  <a:pt x="110456" y="19068"/>
                </a:lnTo>
                <a:lnTo>
                  <a:pt x="117651" y="26376"/>
                </a:lnTo>
                <a:lnTo>
                  <a:pt x="124621" y="34570"/>
                </a:lnTo>
                <a:lnTo>
                  <a:pt x="131075" y="43448"/>
                </a:lnTo>
                <a:lnTo>
                  <a:pt x="136901" y="52838"/>
                </a:lnTo>
                <a:lnTo>
                  <a:pt x="142305" y="62924"/>
                </a:lnTo>
                <a:lnTo>
                  <a:pt x="147701" y="74212"/>
                </a:lnTo>
                <a:lnTo>
                  <a:pt x="153330" y="86884"/>
                </a:lnTo>
                <a:lnTo>
                  <a:pt x="159095" y="100819"/>
                </a:lnTo>
                <a:lnTo>
                  <a:pt x="164664" y="115775"/>
                </a:lnTo>
                <a:lnTo>
                  <a:pt x="169857" y="131501"/>
                </a:lnTo>
                <a:lnTo>
                  <a:pt x="174649" y="147619"/>
                </a:lnTo>
                <a:lnTo>
                  <a:pt x="179094" y="163659"/>
                </a:lnTo>
                <a:lnTo>
                  <a:pt x="183263" y="179369"/>
                </a:lnTo>
                <a:lnTo>
                  <a:pt x="187062" y="194696"/>
                </a:lnTo>
                <a:lnTo>
                  <a:pt x="190241" y="209682"/>
                </a:lnTo>
                <a:lnTo>
                  <a:pt x="192710" y="224390"/>
                </a:lnTo>
                <a:lnTo>
                  <a:pt x="194368" y="238727"/>
                </a:lnTo>
                <a:lnTo>
                  <a:pt x="195032" y="252442"/>
                </a:lnTo>
                <a:lnTo>
                  <a:pt x="194704" y="265434"/>
                </a:lnTo>
                <a:lnTo>
                  <a:pt x="193679" y="277319"/>
                </a:lnTo>
                <a:lnTo>
                  <a:pt x="192358" y="288511"/>
                </a:lnTo>
                <a:lnTo>
                  <a:pt x="190623" y="299990"/>
                </a:lnTo>
                <a:lnTo>
                  <a:pt x="188222" y="31361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4865284" y="1732003"/>
            <a:ext cx="10530" cy="263214"/>
          </a:xfrm>
          <a:custGeom>
            <a:avLst/>
            <a:gdLst/>
            <a:ahLst/>
            <a:cxnLst/>
            <a:rect l="0" t="0" r="0" b="0"/>
            <a:pathLst>
              <a:path w="10530" h="263214">
                <a:moveTo>
                  <a:pt x="0" y="0"/>
                </a:moveTo>
                <a:lnTo>
                  <a:pt x="0" y="11869"/>
                </a:lnTo>
                <a:lnTo>
                  <a:pt x="0" y="24279"/>
                </a:lnTo>
                <a:lnTo>
                  <a:pt x="5" y="38470"/>
                </a:lnTo>
                <a:lnTo>
                  <a:pt x="178" y="54351"/>
                </a:lnTo>
                <a:lnTo>
                  <a:pt x="826" y="71644"/>
                </a:lnTo>
                <a:lnTo>
                  <a:pt x="2075" y="90023"/>
                </a:lnTo>
                <a:lnTo>
                  <a:pt x="3727" y="108877"/>
                </a:lnTo>
                <a:lnTo>
                  <a:pt x="5376" y="127360"/>
                </a:lnTo>
                <a:lnTo>
                  <a:pt x="6779" y="145044"/>
                </a:lnTo>
                <a:lnTo>
                  <a:pt x="7872" y="162032"/>
                </a:lnTo>
                <a:lnTo>
                  <a:pt x="8680" y="178747"/>
                </a:lnTo>
                <a:lnTo>
                  <a:pt x="9257" y="195454"/>
                </a:lnTo>
                <a:lnTo>
                  <a:pt x="9663" y="211515"/>
                </a:lnTo>
                <a:lnTo>
                  <a:pt x="9987" y="227042"/>
                </a:lnTo>
                <a:lnTo>
                  <a:pt x="10259" y="243403"/>
                </a:lnTo>
                <a:lnTo>
                  <a:pt x="10529" y="26321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4854755" y="1553019"/>
            <a:ext cx="1" cy="10529"/>
          </a:xfrm>
          <a:custGeom>
            <a:avLst/>
            <a:gdLst/>
            <a:ahLst/>
            <a:cxnLst/>
            <a:rect l="0" t="0" r="0" b="0"/>
            <a:pathLst>
              <a:path w="1" h="10529">
                <a:moveTo>
                  <a:pt x="0" y="10528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4970569" y="1637155"/>
            <a:ext cx="189514" cy="294891"/>
          </a:xfrm>
          <a:custGeom>
            <a:avLst/>
            <a:gdLst/>
            <a:ahLst/>
            <a:cxnLst/>
            <a:rect l="0" t="0" r="0" b="0"/>
            <a:pathLst>
              <a:path w="189514" h="294891">
                <a:moveTo>
                  <a:pt x="0" y="84320"/>
                </a:moveTo>
                <a:lnTo>
                  <a:pt x="67" y="98855"/>
                </a:lnTo>
                <a:lnTo>
                  <a:pt x="707" y="111485"/>
                </a:lnTo>
                <a:lnTo>
                  <a:pt x="2004" y="123399"/>
                </a:lnTo>
                <a:lnTo>
                  <a:pt x="3864" y="135227"/>
                </a:lnTo>
                <a:lnTo>
                  <a:pt x="6181" y="147716"/>
                </a:lnTo>
                <a:lnTo>
                  <a:pt x="8847" y="161209"/>
                </a:lnTo>
                <a:lnTo>
                  <a:pt x="11770" y="175703"/>
                </a:lnTo>
                <a:lnTo>
                  <a:pt x="14878" y="191038"/>
                </a:lnTo>
                <a:lnTo>
                  <a:pt x="18108" y="207023"/>
                </a:lnTo>
                <a:lnTo>
                  <a:pt x="21260" y="223486"/>
                </a:lnTo>
                <a:lnTo>
                  <a:pt x="23996" y="240289"/>
                </a:lnTo>
                <a:lnTo>
                  <a:pt x="26127" y="257248"/>
                </a:lnTo>
                <a:lnTo>
                  <a:pt x="26268" y="271388"/>
                </a:lnTo>
                <a:lnTo>
                  <a:pt x="23695" y="278116"/>
                </a:lnTo>
                <a:lnTo>
                  <a:pt x="20516" y="277200"/>
                </a:lnTo>
                <a:lnTo>
                  <a:pt x="17747" y="270606"/>
                </a:lnTo>
                <a:lnTo>
                  <a:pt x="15437" y="260539"/>
                </a:lnTo>
                <a:lnTo>
                  <a:pt x="13225" y="248946"/>
                </a:lnTo>
                <a:lnTo>
                  <a:pt x="10867" y="236947"/>
                </a:lnTo>
                <a:lnTo>
                  <a:pt x="8441" y="224712"/>
                </a:lnTo>
                <a:lnTo>
                  <a:pt x="6262" y="211785"/>
                </a:lnTo>
                <a:lnTo>
                  <a:pt x="4497" y="197915"/>
                </a:lnTo>
                <a:lnTo>
                  <a:pt x="3159" y="182961"/>
                </a:lnTo>
                <a:lnTo>
                  <a:pt x="2186" y="166766"/>
                </a:lnTo>
                <a:lnTo>
                  <a:pt x="1501" y="149382"/>
                </a:lnTo>
                <a:lnTo>
                  <a:pt x="1194" y="131163"/>
                </a:lnTo>
                <a:lnTo>
                  <a:pt x="1513" y="112639"/>
                </a:lnTo>
                <a:lnTo>
                  <a:pt x="2547" y="94161"/>
                </a:lnTo>
                <a:lnTo>
                  <a:pt x="4393" y="76348"/>
                </a:lnTo>
                <a:lnTo>
                  <a:pt x="7235" y="60147"/>
                </a:lnTo>
                <a:lnTo>
                  <a:pt x="11080" y="45925"/>
                </a:lnTo>
                <a:lnTo>
                  <a:pt x="15951" y="33717"/>
                </a:lnTo>
                <a:lnTo>
                  <a:pt x="21970" y="23490"/>
                </a:lnTo>
                <a:lnTo>
                  <a:pt x="29092" y="15024"/>
                </a:lnTo>
                <a:lnTo>
                  <a:pt x="37145" y="8301"/>
                </a:lnTo>
                <a:lnTo>
                  <a:pt x="45921" y="3592"/>
                </a:lnTo>
                <a:lnTo>
                  <a:pt x="55230" y="867"/>
                </a:lnTo>
                <a:lnTo>
                  <a:pt x="64920" y="0"/>
                </a:lnTo>
                <a:lnTo>
                  <a:pt x="74878" y="930"/>
                </a:lnTo>
                <a:lnTo>
                  <a:pt x="85015" y="3452"/>
                </a:lnTo>
                <a:lnTo>
                  <a:pt x="95110" y="7586"/>
                </a:lnTo>
                <a:lnTo>
                  <a:pt x="104815" y="13633"/>
                </a:lnTo>
                <a:lnTo>
                  <a:pt x="113967" y="21585"/>
                </a:lnTo>
                <a:lnTo>
                  <a:pt x="122419" y="31009"/>
                </a:lnTo>
                <a:lnTo>
                  <a:pt x="129950" y="41243"/>
                </a:lnTo>
                <a:lnTo>
                  <a:pt x="136534" y="51828"/>
                </a:lnTo>
                <a:lnTo>
                  <a:pt x="142295" y="62526"/>
                </a:lnTo>
                <a:lnTo>
                  <a:pt x="147407" y="73234"/>
                </a:lnTo>
                <a:lnTo>
                  <a:pt x="152039" y="83925"/>
                </a:lnTo>
                <a:lnTo>
                  <a:pt x="156492" y="94918"/>
                </a:lnTo>
                <a:lnTo>
                  <a:pt x="161176" y="106830"/>
                </a:lnTo>
                <a:lnTo>
                  <a:pt x="166286" y="119923"/>
                </a:lnTo>
                <a:lnTo>
                  <a:pt x="171516" y="133973"/>
                </a:lnTo>
                <a:lnTo>
                  <a:pt x="176187" y="148476"/>
                </a:lnTo>
                <a:lnTo>
                  <a:pt x="179955" y="163083"/>
                </a:lnTo>
                <a:lnTo>
                  <a:pt x="182804" y="177637"/>
                </a:lnTo>
                <a:lnTo>
                  <a:pt x="184874" y="192087"/>
                </a:lnTo>
                <a:lnTo>
                  <a:pt x="186338" y="206430"/>
                </a:lnTo>
                <a:lnTo>
                  <a:pt x="187358" y="220654"/>
                </a:lnTo>
                <a:lnTo>
                  <a:pt x="188169" y="236439"/>
                </a:lnTo>
                <a:lnTo>
                  <a:pt x="188847" y="258528"/>
                </a:lnTo>
                <a:lnTo>
                  <a:pt x="189513" y="29489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5002155" y="1669805"/>
            <a:ext cx="424036" cy="683381"/>
          </a:xfrm>
          <a:custGeom>
            <a:avLst/>
            <a:gdLst/>
            <a:ahLst/>
            <a:cxnLst/>
            <a:rect l="0" t="0" r="0" b="0"/>
            <a:pathLst>
              <a:path w="424036" h="683381">
                <a:moveTo>
                  <a:pt x="305326" y="209597"/>
                </a:moveTo>
                <a:lnTo>
                  <a:pt x="314060" y="203596"/>
                </a:lnTo>
                <a:lnTo>
                  <a:pt x="321767" y="196751"/>
                </a:lnTo>
                <a:lnTo>
                  <a:pt x="329165" y="188363"/>
                </a:lnTo>
                <a:lnTo>
                  <a:pt x="336253" y="178736"/>
                </a:lnTo>
                <a:lnTo>
                  <a:pt x="342783" y="168421"/>
                </a:lnTo>
                <a:lnTo>
                  <a:pt x="348651" y="157804"/>
                </a:lnTo>
                <a:lnTo>
                  <a:pt x="353743" y="146761"/>
                </a:lnTo>
                <a:lnTo>
                  <a:pt x="357865" y="134764"/>
                </a:lnTo>
                <a:lnTo>
                  <a:pt x="361002" y="121590"/>
                </a:lnTo>
                <a:lnTo>
                  <a:pt x="363126" y="107472"/>
                </a:lnTo>
                <a:lnTo>
                  <a:pt x="364110" y="92918"/>
                </a:lnTo>
                <a:lnTo>
                  <a:pt x="363990" y="78278"/>
                </a:lnTo>
                <a:lnTo>
                  <a:pt x="362775" y="63871"/>
                </a:lnTo>
                <a:lnTo>
                  <a:pt x="360365" y="50051"/>
                </a:lnTo>
                <a:lnTo>
                  <a:pt x="356805" y="36959"/>
                </a:lnTo>
                <a:lnTo>
                  <a:pt x="351788" y="25033"/>
                </a:lnTo>
                <a:lnTo>
                  <a:pt x="344606" y="15074"/>
                </a:lnTo>
                <a:lnTo>
                  <a:pt x="335076" y="7353"/>
                </a:lnTo>
                <a:lnTo>
                  <a:pt x="323777" y="2151"/>
                </a:lnTo>
                <a:lnTo>
                  <a:pt x="311745" y="0"/>
                </a:lnTo>
                <a:lnTo>
                  <a:pt x="299662" y="893"/>
                </a:lnTo>
                <a:lnTo>
                  <a:pt x="287976" y="4558"/>
                </a:lnTo>
                <a:lnTo>
                  <a:pt x="277064" y="10740"/>
                </a:lnTo>
                <a:lnTo>
                  <a:pt x="267032" y="19045"/>
                </a:lnTo>
                <a:lnTo>
                  <a:pt x="257958" y="29175"/>
                </a:lnTo>
                <a:lnTo>
                  <a:pt x="249994" y="41015"/>
                </a:lnTo>
                <a:lnTo>
                  <a:pt x="243113" y="54336"/>
                </a:lnTo>
                <a:lnTo>
                  <a:pt x="237149" y="68515"/>
                </a:lnTo>
                <a:lnTo>
                  <a:pt x="231899" y="82645"/>
                </a:lnTo>
                <a:lnTo>
                  <a:pt x="227184" y="96229"/>
                </a:lnTo>
                <a:lnTo>
                  <a:pt x="223014" y="109468"/>
                </a:lnTo>
                <a:lnTo>
                  <a:pt x="219586" y="123038"/>
                </a:lnTo>
                <a:lnTo>
                  <a:pt x="216949" y="137314"/>
                </a:lnTo>
                <a:lnTo>
                  <a:pt x="215179" y="152193"/>
                </a:lnTo>
                <a:lnTo>
                  <a:pt x="214440" y="167268"/>
                </a:lnTo>
                <a:lnTo>
                  <a:pt x="214723" y="182262"/>
                </a:lnTo>
                <a:lnTo>
                  <a:pt x="215879" y="196908"/>
                </a:lnTo>
                <a:lnTo>
                  <a:pt x="217718" y="210889"/>
                </a:lnTo>
                <a:lnTo>
                  <a:pt x="220068" y="224099"/>
                </a:lnTo>
                <a:lnTo>
                  <a:pt x="222950" y="236442"/>
                </a:lnTo>
                <a:lnTo>
                  <a:pt x="226561" y="247746"/>
                </a:lnTo>
                <a:lnTo>
                  <a:pt x="230963" y="258007"/>
                </a:lnTo>
                <a:lnTo>
                  <a:pt x="236394" y="266881"/>
                </a:lnTo>
                <a:lnTo>
                  <a:pt x="243328" y="273640"/>
                </a:lnTo>
                <a:lnTo>
                  <a:pt x="251883" y="278069"/>
                </a:lnTo>
                <a:lnTo>
                  <a:pt x="261714" y="280246"/>
                </a:lnTo>
                <a:lnTo>
                  <a:pt x="272222" y="280278"/>
                </a:lnTo>
                <a:lnTo>
                  <a:pt x="282987" y="278444"/>
                </a:lnTo>
                <a:lnTo>
                  <a:pt x="293635" y="274962"/>
                </a:lnTo>
                <a:lnTo>
                  <a:pt x="303778" y="269892"/>
                </a:lnTo>
                <a:lnTo>
                  <a:pt x="313261" y="263408"/>
                </a:lnTo>
                <a:lnTo>
                  <a:pt x="322120" y="255617"/>
                </a:lnTo>
                <a:lnTo>
                  <a:pt x="330463" y="246486"/>
                </a:lnTo>
                <a:lnTo>
                  <a:pt x="338410" y="236119"/>
                </a:lnTo>
                <a:lnTo>
                  <a:pt x="345901" y="224735"/>
                </a:lnTo>
                <a:lnTo>
                  <a:pt x="352714" y="212569"/>
                </a:lnTo>
                <a:lnTo>
                  <a:pt x="358780" y="199835"/>
                </a:lnTo>
                <a:lnTo>
                  <a:pt x="364177" y="186861"/>
                </a:lnTo>
                <a:lnTo>
                  <a:pt x="369037" y="174078"/>
                </a:lnTo>
                <a:lnTo>
                  <a:pt x="373499" y="161794"/>
                </a:lnTo>
                <a:lnTo>
                  <a:pt x="377892" y="153202"/>
                </a:lnTo>
                <a:lnTo>
                  <a:pt x="382120" y="152441"/>
                </a:lnTo>
                <a:lnTo>
                  <a:pt x="385643" y="158769"/>
                </a:lnTo>
                <a:lnTo>
                  <a:pt x="388705" y="170512"/>
                </a:lnTo>
                <a:lnTo>
                  <a:pt x="391635" y="186201"/>
                </a:lnTo>
                <a:lnTo>
                  <a:pt x="394606" y="204686"/>
                </a:lnTo>
                <a:lnTo>
                  <a:pt x="397678" y="225104"/>
                </a:lnTo>
                <a:lnTo>
                  <a:pt x="400858" y="246357"/>
                </a:lnTo>
                <a:lnTo>
                  <a:pt x="404128" y="267095"/>
                </a:lnTo>
                <a:lnTo>
                  <a:pt x="407468" y="286646"/>
                </a:lnTo>
                <a:lnTo>
                  <a:pt x="410860" y="305233"/>
                </a:lnTo>
                <a:lnTo>
                  <a:pt x="414289" y="323639"/>
                </a:lnTo>
                <a:lnTo>
                  <a:pt x="417734" y="342360"/>
                </a:lnTo>
                <a:lnTo>
                  <a:pt x="420860" y="361396"/>
                </a:lnTo>
                <a:lnTo>
                  <a:pt x="423049" y="380425"/>
                </a:lnTo>
                <a:lnTo>
                  <a:pt x="424035" y="399225"/>
                </a:lnTo>
                <a:lnTo>
                  <a:pt x="423882" y="417412"/>
                </a:lnTo>
                <a:lnTo>
                  <a:pt x="422790" y="434392"/>
                </a:lnTo>
                <a:lnTo>
                  <a:pt x="420974" y="449950"/>
                </a:lnTo>
                <a:lnTo>
                  <a:pt x="418297" y="464040"/>
                </a:lnTo>
                <a:lnTo>
                  <a:pt x="414300" y="476599"/>
                </a:lnTo>
                <a:lnTo>
                  <a:pt x="408833" y="487749"/>
                </a:lnTo>
                <a:lnTo>
                  <a:pt x="402044" y="497579"/>
                </a:lnTo>
                <a:lnTo>
                  <a:pt x="394191" y="506052"/>
                </a:lnTo>
                <a:lnTo>
                  <a:pt x="385529" y="513275"/>
                </a:lnTo>
                <a:lnTo>
                  <a:pt x="375950" y="519468"/>
                </a:lnTo>
                <a:lnTo>
                  <a:pt x="365010" y="524870"/>
                </a:lnTo>
                <a:lnTo>
                  <a:pt x="352577" y="529694"/>
                </a:lnTo>
                <a:lnTo>
                  <a:pt x="338803" y="534104"/>
                </a:lnTo>
                <a:lnTo>
                  <a:pt x="323955" y="538227"/>
                </a:lnTo>
                <a:lnTo>
                  <a:pt x="308307" y="542151"/>
                </a:lnTo>
                <a:lnTo>
                  <a:pt x="292410" y="545941"/>
                </a:lnTo>
                <a:lnTo>
                  <a:pt x="277052" y="549638"/>
                </a:lnTo>
                <a:lnTo>
                  <a:pt x="262612" y="553274"/>
                </a:lnTo>
                <a:lnTo>
                  <a:pt x="248952" y="556868"/>
                </a:lnTo>
                <a:lnTo>
                  <a:pt x="235625" y="560434"/>
                </a:lnTo>
                <a:lnTo>
                  <a:pt x="222317" y="563985"/>
                </a:lnTo>
                <a:lnTo>
                  <a:pt x="208731" y="567693"/>
                </a:lnTo>
                <a:lnTo>
                  <a:pt x="194532" y="571867"/>
                </a:lnTo>
                <a:lnTo>
                  <a:pt x="179608" y="576641"/>
                </a:lnTo>
                <a:lnTo>
                  <a:pt x="164346" y="581984"/>
                </a:lnTo>
                <a:lnTo>
                  <a:pt x="149486" y="587795"/>
                </a:lnTo>
                <a:lnTo>
                  <a:pt x="135418" y="593968"/>
                </a:lnTo>
                <a:lnTo>
                  <a:pt x="122024" y="600571"/>
                </a:lnTo>
                <a:lnTo>
                  <a:pt x="108883" y="607835"/>
                </a:lnTo>
                <a:lnTo>
                  <a:pt x="95708" y="615828"/>
                </a:lnTo>
                <a:lnTo>
                  <a:pt x="82384" y="624315"/>
                </a:lnTo>
                <a:lnTo>
                  <a:pt x="68892" y="632857"/>
                </a:lnTo>
                <a:lnTo>
                  <a:pt x="55271" y="641190"/>
                </a:lnTo>
                <a:lnTo>
                  <a:pt x="42159" y="649129"/>
                </a:lnTo>
                <a:lnTo>
                  <a:pt x="29488" y="657364"/>
                </a:lnTo>
                <a:lnTo>
                  <a:pt x="16144" y="667734"/>
                </a:lnTo>
                <a:lnTo>
                  <a:pt x="0" y="68338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5433823" y="1632639"/>
            <a:ext cx="360887" cy="354526"/>
          </a:xfrm>
          <a:custGeom>
            <a:avLst/>
            <a:gdLst/>
            <a:ahLst/>
            <a:cxnLst/>
            <a:rect l="0" t="0" r="0" b="0"/>
            <a:pathLst>
              <a:path w="360887" h="354526">
                <a:moveTo>
                  <a:pt x="294798" y="4608"/>
                </a:moveTo>
                <a:lnTo>
                  <a:pt x="285997" y="1808"/>
                </a:lnTo>
                <a:lnTo>
                  <a:pt x="277650" y="306"/>
                </a:lnTo>
                <a:lnTo>
                  <a:pt x="268951" y="0"/>
                </a:lnTo>
                <a:lnTo>
                  <a:pt x="259830" y="679"/>
                </a:lnTo>
                <a:lnTo>
                  <a:pt x="250335" y="2147"/>
                </a:lnTo>
                <a:lnTo>
                  <a:pt x="240543" y="4225"/>
                </a:lnTo>
                <a:lnTo>
                  <a:pt x="230529" y="7080"/>
                </a:lnTo>
                <a:lnTo>
                  <a:pt x="220355" y="11199"/>
                </a:lnTo>
                <a:lnTo>
                  <a:pt x="210069" y="16748"/>
                </a:lnTo>
                <a:lnTo>
                  <a:pt x="199704" y="23592"/>
                </a:lnTo>
                <a:lnTo>
                  <a:pt x="189286" y="31481"/>
                </a:lnTo>
                <a:lnTo>
                  <a:pt x="178837" y="40160"/>
                </a:lnTo>
                <a:lnTo>
                  <a:pt x="168532" y="49409"/>
                </a:lnTo>
                <a:lnTo>
                  <a:pt x="158686" y="59063"/>
                </a:lnTo>
                <a:lnTo>
                  <a:pt x="149433" y="68993"/>
                </a:lnTo>
                <a:lnTo>
                  <a:pt x="140745" y="78948"/>
                </a:lnTo>
                <a:lnTo>
                  <a:pt x="132523" y="88558"/>
                </a:lnTo>
                <a:lnTo>
                  <a:pt x="124667" y="97661"/>
                </a:lnTo>
                <a:lnTo>
                  <a:pt x="117407" y="106588"/>
                </a:lnTo>
                <a:lnTo>
                  <a:pt x="111282" y="116035"/>
                </a:lnTo>
                <a:lnTo>
                  <a:pt x="106505" y="126351"/>
                </a:lnTo>
                <a:lnTo>
                  <a:pt x="103297" y="137230"/>
                </a:lnTo>
                <a:lnTo>
                  <a:pt x="102044" y="147926"/>
                </a:lnTo>
                <a:lnTo>
                  <a:pt x="102764" y="157996"/>
                </a:lnTo>
                <a:lnTo>
                  <a:pt x="105350" y="166858"/>
                </a:lnTo>
                <a:lnTo>
                  <a:pt x="109743" y="173666"/>
                </a:lnTo>
                <a:lnTo>
                  <a:pt x="115728" y="178156"/>
                </a:lnTo>
                <a:lnTo>
                  <a:pt x="122828" y="180389"/>
                </a:lnTo>
                <a:lnTo>
                  <a:pt x="130424" y="180465"/>
                </a:lnTo>
                <a:lnTo>
                  <a:pt x="138123" y="178673"/>
                </a:lnTo>
                <a:lnTo>
                  <a:pt x="145917" y="175560"/>
                </a:lnTo>
                <a:lnTo>
                  <a:pt x="154062" y="171803"/>
                </a:lnTo>
                <a:lnTo>
                  <a:pt x="162696" y="167847"/>
                </a:lnTo>
                <a:lnTo>
                  <a:pt x="171970" y="164060"/>
                </a:lnTo>
                <a:lnTo>
                  <a:pt x="182114" y="160824"/>
                </a:lnTo>
                <a:lnTo>
                  <a:pt x="193162" y="158285"/>
                </a:lnTo>
                <a:lnTo>
                  <a:pt x="204838" y="156563"/>
                </a:lnTo>
                <a:lnTo>
                  <a:pt x="216668" y="155849"/>
                </a:lnTo>
                <a:lnTo>
                  <a:pt x="228363" y="156145"/>
                </a:lnTo>
                <a:lnTo>
                  <a:pt x="239824" y="157307"/>
                </a:lnTo>
                <a:lnTo>
                  <a:pt x="251053" y="159150"/>
                </a:lnTo>
                <a:lnTo>
                  <a:pt x="262087" y="161503"/>
                </a:lnTo>
                <a:lnTo>
                  <a:pt x="272972" y="164385"/>
                </a:lnTo>
                <a:lnTo>
                  <a:pt x="283748" y="167997"/>
                </a:lnTo>
                <a:lnTo>
                  <a:pt x="294446" y="172395"/>
                </a:lnTo>
                <a:lnTo>
                  <a:pt x="305089" y="177653"/>
                </a:lnTo>
                <a:lnTo>
                  <a:pt x="315696" y="183940"/>
                </a:lnTo>
                <a:lnTo>
                  <a:pt x="326263" y="191251"/>
                </a:lnTo>
                <a:lnTo>
                  <a:pt x="336308" y="199601"/>
                </a:lnTo>
                <a:lnTo>
                  <a:pt x="344916" y="209110"/>
                </a:lnTo>
                <a:lnTo>
                  <a:pt x="351695" y="219724"/>
                </a:lnTo>
                <a:lnTo>
                  <a:pt x="356586" y="231105"/>
                </a:lnTo>
                <a:lnTo>
                  <a:pt x="359583" y="242737"/>
                </a:lnTo>
                <a:lnTo>
                  <a:pt x="360886" y="254294"/>
                </a:lnTo>
                <a:lnTo>
                  <a:pt x="360491" y="265493"/>
                </a:lnTo>
                <a:lnTo>
                  <a:pt x="358116" y="276013"/>
                </a:lnTo>
                <a:lnTo>
                  <a:pt x="353781" y="285753"/>
                </a:lnTo>
                <a:lnTo>
                  <a:pt x="347771" y="294786"/>
                </a:lnTo>
                <a:lnTo>
                  <a:pt x="340450" y="303247"/>
                </a:lnTo>
                <a:lnTo>
                  <a:pt x="332157" y="311272"/>
                </a:lnTo>
                <a:lnTo>
                  <a:pt x="323167" y="318817"/>
                </a:lnTo>
                <a:lnTo>
                  <a:pt x="313688" y="325666"/>
                </a:lnTo>
                <a:lnTo>
                  <a:pt x="303861" y="331756"/>
                </a:lnTo>
                <a:lnTo>
                  <a:pt x="293466" y="337169"/>
                </a:lnTo>
                <a:lnTo>
                  <a:pt x="281964" y="342038"/>
                </a:lnTo>
                <a:lnTo>
                  <a:pt x="269142" y="346491"/>
                </a:lnTo>
                <a:lnTo>
                  <a:pt x="254934" y="350313"/>
                </a:lnTo>
                <a:lnTo>
                  <a:pt x="239261" y="352975"/>
                </a:lnTo>
                <a:lnTo>
                  <a:pt x="222237" y="354288"/>
                </a:lnTo>
                <a:lnTo>
                  <a:pt x="204262" y="354525"/>
                </a:lnTo>
                <a:lnTo>
                  <a:pt x="185905" y="354229"/>
                </a:lnTo>
                <a:lnTo>
                  <a:pt x="167535" y="353768"/>
                </a:lnTo>
                <a:lnTo>
                  <a:pt x="149625" y="353156"/>
                </a:lnTo>
                <a:lnTo>
                  <a:pt x="132826" y="352146"/>
                </a:lnTo>
                <a:lnTo>
                  <a:pt x="117376" y="350618"/>
                </a:lnTo>
                <a:lnTo>
                  <a:pt x="103019" y="348593"/>
                </a:lnTo>
                <a:lnTo>
                  <a:pt x="89215" y="346154"/>
                </a:lnTo>
                <a:lnTo>
                  <a:pt x="75596" y="343405"/>
                </a:lnTo>
                <a:lnTo>
                  <a:pt x="62206" y="340580"/>
                </a:lnTo>
                <a:lnTo>
                  <a:pt x="47887" y="337772"/>
                </a:lnTo>
                <a:lnTo>
                  <a:pt x="29138" y="334735"/>
                </a:lnTo>
                <a:lnTo>
                  <a:pt x="0" y="33099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6312122" y="1739143"/>
            <a:ext cx="245962" cy="309721"/>
          </a:xfrm>
          <a:custGeom>
            <a:avLst/>
            <a:gdLst/>
            <a:ahLst/>
            <a:cxnLst/>
            <a:rect l="0" t="0" r="0" b="0"/>
            <a:pathLst>
              <a:path w="245962" h="309721">
                <a:moveTo>
                  <a:pt x="174551" y="13917"/>
                </a:moveTo>
                <a:lnTo>
                  <a:pt x="165749" y="10983"/>
                </a:lnTo>
                <a:lnTo>
                  <a:pt x="157402" y="8201"/>
                </a:lnTo>
                <a:lnTo>
                  <a:pt x="148703" y="5311"/>
                </a:lnTo>
                <a:lnTo>
                  <a:pt x="139583" y="2616"/>
                </a:lnTo>
                <a:lnTo>
                  <a:pt x="130088" y="748"/>
                </a:lnTo>
                <a:lnTo>
                  <a:pt x="120295" y="0"/>
                </a:lnTo>
                <a:lnTo>
                  <a:pt x="110282" y="658"/>
                </a:lnTo>
                <a:lnTo>
                  <a:pt x="100108" y="3156"/>
                </a:lnTo>
                <a:lnTo>
                  <a:pt x="89826" y="7546"/>
                </a:lnTo>
                <a:lnTo>
                  <a:pt x="79635" y="13579"/>
                </a:lnTo>
                <a:lnTo>
                  <a:pt x="69865" y="20909"/>
                </a:lnTo>
                <a:lnTo>
                  <a:pt x="60664" y="29209"/>
                </a:lnTo>
                <a:lnTo>
                  <a:pt x="52012" y="38372"/>
                </a:lnTo>
                <a:lnTo>
                  <a:pt x="43813" y="48499"/>
                </a:lnTo>
                <a:lnTo>
                  <a:pt x="35968" y="59564"/>
                </a:lnTo>
                <a:lnTo>
                  <a:pt x="28546" y="71265"/>
                </a:lnTo>
                <a:lnTo>
                  <a:pt x="21780" y="83119"/>
                </a:lnTo>
                <a:lnTo>
                  <a:pt x="15750" y="94837"/>
                </a:lnTo>
                <a:lnTo>
                  <a:pt x="10548" y="106486"/>
                </a:lnTo>
                <a:lnTo>
                  <a:pt x="6351" y="118374"/>
                </a:lnTo>
                <a:lnTo>
                  <a:pt x="3163" y="130664"/>
                </a:lnTo>
                <a:lnTo>
                  <a:pt x="1006" y="143207"/>
                </a:lnTo>
                <a:lnTo>
                  <a:pt x="0" y="155634"/>
                </a:lnTo>
                <a:lnTo>
                  <a:pt x="104" y="167742"/>
                </a:lnTo>
                <a:lnTo>
                  <a:pt x="1308" y="179653"/>
                </a:lnTo>
                <a:lnTo>
                  <a:pt x="3711" y="191716"/>
                </a:lnTo>
                <a:lnTo>
                  <a:pt x="7253" y="204125"/>
                </a:lnTo>
                <a:lnTo>
                  <a:pt x="11750" y="216747"/>
                </a:lnTo>
                <a:lnTo>
                  <a:pt x="16984" y="229227"/>
                </a:lnTo>
                <a:lnTo>
                  <a:pt x="22767" y="241361"/>
                </a:lnTo>
                <a:lnTo>
                  <a:pt x="29106" y="252950"/>
                </a:lnTo>
                <a:lnTo>
                  <a:pt x="36193" y="263733"/>
                </a:lnTo>
                <a:lnTo>
                  <a:pt x="44072" y="273645"/>
                </a:lnTo>
                <a:lnTo>
                  <a:pt x="52652" y="282623"/>
                </a:lnTo>
                <a:lnTo>
                  <a:pt x="61789" y="290515"/>
                </a:lnTo>
                <a:lnTo>
                  <a:pt x="71349" y="297335"/>
                </a:lnTo>
                <a:lnTo>
                  <a:pt x="81379" y="302917"/>
                </a:lnTo>
                <a:lnTo>
                  <a:pt x="92097" y="306844"/>
                </a:lnTo>
                <a:lnTo>
                  <a:pt x="103563" y="309041"/>
                </a:lnTo>
                <a:lnTo>
                  <a:pt x="115534" y="309720"/>
                </a:lnTo>
                <a:lnTo>
                  <a:pt x="127570" y="309196"/>
                </a:lnTo>
                <a:lnTo>
                  <a:pt x="139402" y="307768"/>
                </a:lnTo>
                <a:lnTo>
                  <a:pt x="150786" y="305524"/>
                </a:lnTo>
                <a:lnTo>
                  <a:pt x="161432" y="302348"/>
                </a:lnTo>
                <a:lnTo>
                  <a:pt x="171262" y="298242"/>
                </a:lnTo>
                <a:lnTo>
                  <a:pt x="180523" y="293012"/>
                </a:lnTo>
                <a:lnTo>
                  <a:pt x="189670" y="286212"/>
                </a:lnTo>
                <a:lnTo>
                  <a:pt x="198969" y="277743"/>
                </a:lnTo>
                <a:lnTo>
                  <a:pt x="208183" y="267800"/>
                </a:lnTo>
                <a:lnTo>
                  <a:pt x="216691" y="256684"/>
                </a:lnTo>
                <a:lnTo>
                  <a:pt x="224188" y="244689"/>
                </a:lnTo>
                <a:lnTo>
                  <a:pt x="230525" y="232060"/>
                </a:lnTo>
                <a:lnTo>
                  <a:pt x="235558" y="218985"/>
                </a:lnTo>
                <a:lnTo>
                  <a:pt x="239347" y="205600"/>
                </a:lnTo>
                <a:lnTo>
                  <a:pt x="242095" y="192003"/>
                </a:lnTo>
                <a:lnTo>
                  <a:pt x="244039" y="178262"/>
                </a:lnTo>
                <a:lnTo>
                  <a:pt x="245380" y="164423"/>
                </a:lnTo>
                <a:lnTo>
                  <a:pt x="245961" y="150519"/>
                </a:lnTo>
                <a:lnTo>
                  <a:pt x="245296" y="136570"/>
                </a:lnTo>
                <a:lnTo>
                  <a:pt x="243218" y="122601"/>
                </a:lnTo>
                <a:lnTo>
                  <a:pt x="239856" y="108949"/>
                </a:lnTo>
                <a:lnTo>
                  <a:pt x="235456" y="96234"/>
                </a:lnTo>
                <a:lnTo>
                  <a:pt x="230270" y="84715"/>
                </a:lnTo>
                <a:lnTo>
                  <a:pt x="224347" y="74168"/>
                </a:lnTo>
                <a:lnTo>
                  <a:pt x="217548" y="64082"/>
                </a:lnTo>
                <a:lnTo>
                  <a:pt x="209865" y="54117"/>
                </a:lnTo>
                <a:lnTo>
                  <a:pt x="201418" y="44440"/>
                </a:lnTo>
                <a:lnTo>
                  <a:pt x="192372" y="35613"/>
                </a:lnTo>
                <a:lnTo>
                  <a:pt x="182873" y="27900"/>
                </a:lnTo>
                <a:lnTo>
                  <a:pt x="172883" y="21415"/>
                </a:lnTo>
                <a:lnTo>
                  <a:pt x="162192" y="16283"/>
                </a:lnTo>
                <a:lnTo>
                  <a:pt x="150757" y="12427"/>
                </a:lnTo>
                <a:lnTo>
                  <a:pt x="139273" y="9628"/>
                </a:lnTo>
                <a:lnTo>
                  <a:pt x="127945" y="7348"/>
                </a:lnTo>
                <a:lnTo>
                  <a:pt x="115780" y="5383"/>
                </a:lnTo>
                <a:lnTo>
                  <a:pt x="100851" y="338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6624885" y="1350742"/>
            <a:ext cx="251342" cy="655003"/>
          </a:xfrm>
          <a:custGeom>
            <a:avLst/>
            <a:gdLst/>
            <a:ahLst/>
            <a:cxnLst/>
            <a:rect l="0" t="0" r="0" b="0"/>
            <a:pathLst>
              <a:path w="251342" h="655003">
                <a:moveTo>
                  <a:pt x="61829" y="655002"/>
                </a:moveTo>
                <a:lnTo>
                  <a:pt x="61829" y="640333"/>
                </a:lnTo>
                <a:lnTo>
                  <a:pt x="61829" y="626422"/>
                </a:lnTo>
                <a:lnTo>
                  <a:pt x="61829" y="611915"/>
                </a:lnTo>
                <a:lnTo>
                  <a:pt x="61829" y="596368"/>
                </a:lnTo>
                <a:lnTo>
                  <a:pt x="61829" y="579246"/>
                </a:lnTo>
                <a:lnTo>
                  <a:pt x="61824" y="560438"/>
                </a:lnTo>
                <a:lnTo>
                  <a:pt x="61651" y="540788"/>
                </a:lnTo>
                <a:lnTo>
                  <a:pt x="61004" y="521832"/>
                </a:lnTo>
                <a:lnTo>
                  <a:pt x="59750" y="504371"/>
                </a:lnTo>
                <a:lnTo>
                  <a:pt x="57924" y="487871"/>
                </a:lnTo>
                <a:lnTo>
                  <a:pt x="55628" y="470892"/>
                </a:lnTo>
                <a:lnTo>
                  <a:pt x="52977" y="452626"/>
                </a:lnTo>
                <a:lnTo>
                  <a:pt x="50231" y="433405"/>
                </a:lnTo>
                <a:lnTo>
                  <a:pt x="47775" y="414322"/>
                </a:lnTo>
                <a:lnTo>
                  <a:pt x="45790" y="396034"/>
                </a:lnTo>
                <a:lnTo>
                  <a:pt x="44118" y="378701"/>
                </a:lnTo>
                <a:lnTo>
                  <a:pt x="42384" y="362235"/>
                </a:lnTo>
                <a:lnTo>
                  <a:pt x="40360" y="346467"/>
                </a:lnTo>
                <a:lnTo>
                  <a:pt x="38001" y="331389"/>
                </a:lnTo>
                <a:lnTo>
                  <a:pt x="35336" y="317162"/>
                </a:lnTo>
                <a:lnTo>
                  <a:pt x="32435" y="303801"/>
                </a:lnTo>
                <a:lnTo>
                  <a:pt x="29521" y="291028"/>
                </a:lnTo>
                <a:lnTo>
                  <a:pt x="26950" y="278376"/>
                </a:lnTo>
                <a:lnTo>
                  <a:pt x="24888" y="265564"/>
                </a:lnTo>
                <a:lnTo>
                  <a:pt x="23165" y="252501"/>
                </a:lnTo>
                <a:lnTo>
                  <a:pt x="21396" y="239191"/>
                </a:lnTo>
                <a:lnTo>
                  <a:pt x="19349" y="225683"/>
                </a:lnTo>
                <a:lnTo>
                  <a:pt x="16974" y="212187"/>
                </a:lnTo>
                <a:lnTo>
                  <a:pt x="14300" y="199053"/>
                </a:lnTo>
                <a:lnTo>
                  <a:pt x="11392" y="186439"/>
                </a:lnTo>
                <a:lnTo>
                  <a:pt x="8472" y="174173"/>
                </a:lnTo>
                <a:lnTo>
                  <a:pt x="5899" y="161864"/>
                </a:lnTo>
                <a:lnTo>
                  <a:pt x="3839" y="149279"/>
                </a:lnTo>
                <a:lnTo>
                  <a:pt x="2288" y="136197"/>
                </a:lnTo>
                <a:lnTo>
                  <a:pt x="1166" y="122343"/>
                </a:lnTo>
                <a:lnTo>
                  <a:pt x="378" y="107655"/>
                </a:lnTo>
                <a:lnTo>
                  <a:pt x="0" y="92553"/>
                </a:lnTo>
                <a:lnTo>
                  <a:pt x="271" y="77802"/>
                </a:lnTo>
                <a:lnTo>
                  <a:pt x="1271" y="63815"/>
                </a:lnTo>
                <a:lnTo>
                  <a:pt x="3096" y="50816"/>
                </a:lnTo>
                <a:lnTo>
                  <a:pt x="5924" y="39005"/>
                </a:lnTo>
                <a:lnTo>
                  <a:pt x="9763" y="28367"/>
                </a:lnTo>
                <a:lnTo>
                  <a:pt x="14799" y="19055"/>
                </a:lnTo>
                <a:lnTo>
                  <a:pt x="21462" y="11462"/>
                </a:lnTo>
                <a:lnTo>
                  <a:pt x="29839" y="5657"/>
                </a:lnTo>
                <a:lnTo>
                  <a:pt x="39888" y="1739"/>
                </a:lnTo>
                <a:lnTo>
                  <a:pt x="51608" y="0"/>
                </a:lnTo>
                <a:lnTo>
                  <a:pt x="64821" y="386"/>
                </a:lnTo>
                <a:lnTo>
                  <a:pt x="79082" y="2576"/>
                </a:lnTo>
                <a:lnTo>
                  <a:pt x="93791" y="6172"/>
                </a:lnTo>
                <a:lnTo>
                  <a:pt x="108569" y="10812"/>
                </a:lnTo>
                <a:lnTo>
                  <a:pt x="123253" y="16365"/>
                </a:lnTo>
                <a:lnTo>
                  <a:pt x="137798" y="22915"/>
                </a:lnTo>
                <a:lnTo>
                  <a:pt x="152203" y="30430"/>
                </a:lnTo>
                <a:lnTo>
                  <a:pt x="166165" y="38764"/>
                </a:lnTo>
                <a:lnTo>
                  <a:pt x="179096" y="47736"/>
                </a:lnTo>
                <a:lnTo>
                  <a:pt x="190757" y="57176"/>
                </a:lnTo>
                <a:lnTo>
                  <a:pt x="201234" y="66786"/>
                </a:lnTo>
                <a:lnTo>
                  <a:pt x="210739" y="76158"/>
                </a:lnTo>
                <a:lnTo>
                  <a:pt x="219498" y="85085"/>
                </a:lnTo>
                <a:lnTo>
                  <a:pt x="227407" y="93439"/>
                </a:lnTo>
                <a:lnTo>
                  <a:pt x="234818" y="102007"/>
                </a:lnTo>
                <a:lnTo>
                  <a:pt x="242388" y="112655"/>
                </a:lnTo>
                <a:lnTo>
                  <a:pt x="251341" y="12857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6497201" y="1721475"/>
            <a:ext cx="284271" cy="10529"/>
          </a:xfrm>
          <a:custGeom>
            <a:avLst/>
            <a:gdLst/>
            <a:ahLst/>
            <a:cxnLst/>
            <a:rect l="0" t="0" r="0" b="0"/>
            <a:pathLst>
              <a:path w="284271" h="10529">
                <a:moveTo>
                  <a:pt x="284270" y="0"/>
                </a:moveTo>
                <a:lnTo>
                  <a:pt x="275401" y="2867"/>
                </a:lnTo>
                <a:lnTo>
                  <a:pt x="266414" y="5008"/>
                </a:lnTo>
                <a:lnTo>
                  <a:pt x="256410" y="6611"/>
                </a:lnTo>
                <a:lnTo>
                  <a:pt x="245083" y="7792"/>
                </a:lnTo>
                <a:lnTo>
                  <a:pt x="231975" y="8641"/>
                </a:lnTo>
                <a:lnTo>
                  <a:pt x="217010" y="9238"/>
                </a:lnTo>
                <a:lnTo>
                  <a:pt x="200422" y="9653"/>
                </a:lnTo>
                <a:lnTo>
                  <a:pt x="182547" y="9937"/>
                </a:lnTo>
                <a:lnTo>
                  <a:pt x="163705" y="10130"/>
                </a:lnTo>
                <a:lnTo>
                  <a:pt x="143835" y="10261"/>
                </a:lnTo>
                <a:lnTo>
                  <a:pt x="122528" y="10349"/>
                </a:lnTo>
                <a:lnTo>
                  <a:pt x="99711" y="10408"/>
                </a:lnTo>
                <a:lnTo>
                  <a:pt x="76774" y="10448"/>
                </a:lnTo>
                <a:lnTo>
                  <a:pt x="54146" y="10479"/>
                </a:lnTo>
                <a:lnTo>
                  <a:pt x="29837" y="10504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3257493" y="2648311"/>
            <a:ext cx="567116" cy="805940"/>
          </a:xfrm>
          <a:custGeom>
            <a:avLst/>
            <a:gdLst/>
            <a:ahLst/>
            <a:cxnLst/>
            <a:rect l="0" t="0" r="0" b="0"/>
            <a:pathLst>
              <a:path w="567116" h="805940">
                <a:moveTo>
                  <a:pt x="61747" y="347441"/>
                </a:moveTo>
                <a:lnTo>
                  <a:pt x="58880" y="356443"/>
                </a:lnTo>
                <a:lnTo>
                  <a:pt x="56738" y="366711"/>
                </a:lnTo>
                <a:lnTo>
                  <a:pt x="55135" y="379290"/>
                </a:lnTo>
                <a:lnTo>
                  <a:pt x="53955" y="393644"/>
                </a:lnTo>
                <a:lnTo>
                  <a:pt x="53106" y="408792"/>
                </a:lnTo>
                <a:lnTo>
                  <a:pt x="52509" y="424077"/>
                </a:lnTo>
                <a:lnTo>
                  <a:pt x="52094" y="439211"/>
                </a:lnTo>
                <a:lnTo>
                  <a:pt x="51810" y="454113"/>
                </a:lnTo>
                <a:lnTo>
                  <a:pt x="51617" y="468794"/>
                </a:lnTo>
                <a:lnTo>
                  <a:pt x="51486" y="483293"/>
                </a:lnTo>
                <a:lnTo>
                  <a:pt x="51398" y="497655"/>
                </a:lnTo>
                <a:lnTo>
                  <a:pt x="51343" y="511930"/>
                </a:lnTo>
                <a:lnTo>
                  <a:pt x="51477" y="526640"/>
                </a:lnTo>
                <a:lnTo>
                  <a:pt x="52098" y="542727"/>
                </a:lnTo>
                <a:lnTo>
                  <a:pt x="53328" y="560590"/>
                </a:lnTo>
                <a:lnTo>
                  <a:pt x="54969" y="579979"/>
                </a:lnTo>
                <a:lnTo>
                  <a:pt x="56610" y="600290"/>
                </a:lnTo>
                <a:lnTo>
                  <a:pt x="58007" y="621056"/>
                </a:lnTo>
                <a:lnTo>
                  <a:pt x="59096" y="641692"/>
                </a:lnTo>
                <a:lnTo>
                  <a:pt x="59902" y="661459"/>
                </a:lnTo>
                <a:lnTo>
                  <a:pt x="60483" y="680048"/>
                </a:lnTo>
                <a:lnTo>
                  <a:pt x="61060" y="697663"/>
                </a:lnTo>
                <a:lnTo>
                  <a:pt x="61988" y="714807"/>
                </a:lnTo>
                <a:lnTo>
                  <a:pt x="63427" y="731826"/>
                </a:lnTo>
                <a:lnTo>
                  <a:pt x="65208" y="748716"/>
                </a:lnTo>
                <a:lnTo>
                  <a:pt x="66944" y="765226"/>
                </a:lnTo>
                <a:lnTo>
                  <a:pt x="68401" y="781194"/>
                </a:lnTo>
                <a:lnTo>
                  <a:pt x="69342" y="795451"/>
                </a:lnTo>
                <a:lnTo>
                  <a:pt x="68831" y="804456"/>
                </a:lnTo>
                <a:lnTo>
                  <a:pt x="66546" y="805939"/>
                </a:lnTo>
                <a:lnTo>
                  <a:pt x="63643" y="801413"/>
                </a:lnTo>
                <a:lnTo>
                  <a:pt x="60561" y="792342"/>
                </a:lnTo>
                <a:lnTo>
                  <a:pt x="57382" y="779441"/>
                </a:lnTo>
                <a:lnTo>
                  <a:pt x="54124" y="763395"/>
                </a:lnTo>
                <a:lnTo>
                  <a:pt x="50798" y="745563"/>
                </a:lnTo>
                <a:lnTo>
                  <a:pt x="47420" y="727806"/>
                </a:lnTo>
                <a:lnTo>
                  <a:pt x="44003" y="711152"/>
                </a:lnTo>
                <a:lnTo>
                  <a:pt x="40557" y="695696"/>
                </a:lnTo>
                <a:lnTo>
                  <a:pt x="37091" y="681011"/>
                </a:lnTo>
                <a:lnTo>
                  <a:pt x="33610" y="666709"/>
                </a:lnTo>
                <a:lnTo>
                  <a:pt x="30121" y="652082"/>
                </a:lnTo>
                <a:lnTo>
                  <a:pt x="26625" y="636101"/>
                </a:lnTo>
                <a:lnTo>
                  <a:pt x="23124" y="618348"/>
                </a:lnTo>
                <a:lnTo>
                  <a:pt x="19621" y="599554"/>
                </a:lnTo>
                <a:lnTo>
                  <a:pt x="16116" y="581246"/>
                </a:lnTo>
                <a:lnTo>
                  <a:pt x="12613" y="564259"/>
                </a:lnTo>
                <a:lnTo>
                  <a:pt x="9278" y="548265"/>
                </a:lnTo>
                <a:lnTo>
                  <a:pt x="6418" y="532165"/>
                </a:lnTo>
                <a:lnTo>
                  <a:pt x="4163" y="515301"/>
                </a:lnTo>
                <a:lnTo>
                  <a:pt x="2480" y="497668"/>
                </a:lnTo>
                <a:lnTo>
                  <a:pt x="1267" y="479658"/>
                </a:lnTo>
                <a:lnTo>
                  <a:pt x="418" y="461578"/>
                </a:lnTo>
                <a:lnTo>
                  <a:pt x="0" y="443892"/>
                </a:lnTo>
                <a:lnTo>
                  <a:pt x="243" y="427256"/>
                </a:lnTo>
                <a:lnTo>
                  <a:pt x="1222" y="411918"/>
                </a:lnTo>
                <a:lnTo>
                  <a:pt x="2861" y="397468"/>
                </a:lnTo>
                <a:lnTo>
                  <a:pt x="5032" y="383071"/>
                </a:lnTo>
                <a:lnTo>
                  <a:pt x="7608" y="368242"/>
                </a:lnTo>
                <a:lnTo>
                  <a:pt x="10643" y="353330"/>
                </a:lnTo>
                <a:lnTo>
                  <a:pt x="14358" y="339296"/>
                </a:lnTo>
                <a:lnTo>
                  <a:pt x="18820" y="326633"/>
                </a:lnTo>
                <a:lnTo>
                  <a:pt x="23951" y="315351"/>
                </a:lnTo>
                <a:lnTo>
                  <a:pt x="29621" y="305237"/>
                </a:lnTo>
                <a:lnTo>
                  <a:pt x="35695" y="296030"/>
                </a:lnTo>
                <a:lnTo>
                  <a:pt x="42061" y="287491"/>
                </a:lnTo>
                <a:lnTo>
                  <a:pt x="48634" y="279428"/>
                </a:lnTo>
                <a:lnTo>
                  <a:pt x="55350" y="271698"/>
                </a:lnTo>
                <a:lnTo>
                  <a:pt x="62164" y="264197"/>
                </a:lnTo>
                <a:lnTo>
                  <a:pt x="69045" y="256853"/>
                </a:lnTo>
                <a:lnTo>
                  <a:pt x="75972" y="249616"/>
                </a:lnTo>
                <a:lnTo>
                  <a:pt x="82929" y="242451"/>
                </a:lnTo>
                <a:lnTo>
                  <a:pt x="89907" y="235334"/>
                </a:lnTo>
                <a:lnTo>
                  <a:pt x="96903" y="228250"/>
                </a:lnTo>
                <a:lnTo>
                  <a:pt x="104076" y="221187"/>
                </a:lnTo>
                <a:lnTo>
                  <a:pt x="111731" y="214139"/>
                </a:lnTo>
                <a:lnTo>
                  <a:pt x="119995" y="207100"/>
                </a:lnTo>
                <a:lnTo>
                  <a:pt x="128834" y="200068"/>
                </a:lnTo>
                <a:lnTo>
                  <a:pt x="138146" y="193040"/>
                </a:lnTo>
                <a:lnTo>
                  <a:pt x="147818" y="186015"/>
                </a:lnTo>
                <a:lnTo>
                  <a:pt x="157754" y="178993"/>
                </a:lnTo>
                <a:lnTo>
                  <a:pt x="167876" y="171971"/>
                </a:lnTo>
                <a:lnTo>
                  <a:pt x="178129" y="164951"/>
                </a:lnTo>
                <a:lnTo>
                  <a:pt x="188471" y="157930"/>
                </a:lnTo>
                <a:lnTo>
                  <a:pt x="198873" y="150910"/>
                </a:lnTo>
                <a:lnTo>
                  <a:pt x="209321" y="143896"/>
                </a:lnTo>
                <a:lnTo>
                  <a:pt x="219966" y="137049"/>
                </a:lnTo>
                <a:lnTo>
                  <a:pt x="231105" y="130678"/>
                </a:lnTo>
                <a:lnTo>
                  <a:pt x="242857" y="124908"/>
                </a:lnTo>
                <a:lnTo>
                  <a:pt x="255021" y="119541"/>
                </a:lnTo>
                <a:lnTo>
                  <a:pt x="267187" y="114170"/>
                </a:lnTo>
                <a:lnTo>
                  <a:pt x="279115" y="108554"/>
                </a:lnTo>
                <a:lnTo>
                  <a:pt x="290904" y="102628"/>
                </a:lnTo>
                <a:lnTo>
                  <a:pt x="302885" y="96417"/>
                </a:lnTo>
                <a:lnTo>
                  <a:pt x="315243" y="89981"/>
                </a:lnTo>
                <a:lnTo>
                  <a:pt x="328000" y="83539"/>
                </a:lnTo>
                <a:lnTo>
                  <a:pt x="341104" y="77448"/>
                </a:lnTo>
                <a:lnTo>
                  <a:pt x="354479" y="71869"/>
                </a:lnTo>
                <a:lnTo>
                  <a:pt x="368055" y="66632"/>
                </a:lnTo>
                <a:lnTo>
                  <a:pt x="381775" y="61349"/>
                </a:lnTo>
                <a:lnTo>
                  <a:pt x="395592" y="55796"/>
                </a:lnTo>
                <a:lnTo>
                  <a:pt x="409311" y="50083"/>
                </a:lnTo>
                <a:lnTo>
                  <a:pt x="422601" y="44546"/>
                </a:lnTo>
                <a:lnTo>
                  <a:pt x="435325" y="39377"/>
                </a:lnTo>
                <a:lnTo>
                  <a:pt x="447665" y="34600"/>
                </a:lnTo>
                <a:lnTo>
                  <a:pt x="460025" y="30165"/>
                </a:lnTo>
                <a:lnTo>
                  <a:pt x="472639" y="25998"/>
                </a:lnTo>
                <a:lnTo>
                  <a:pt x="485572" y="22031"/>
                </a:lnTo>
                <a:lnTo>
                  <a:pt x="498793" y="18207"/>
                </a:lnTo>
                <a:lnTo>
                  <a:pt x="512228" y="14487"/>
                </a:lnTo>
                <a:lnTo>
                  <a:pt x="525214" y="10992"/>
                </a:lnTo>
                <a:lnTo>
                  <a:pt x="537786" y="7653"/>
                </a:lnTo>
                <a:lnTo>
                  <a:pt x="551049" y="4175"/>
                </a:lnTo>
                <a:lnTo>
                  <a:pt x="567115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3298183" y="3111565"/>
            <a:ext cx="231628" cy="168457"/>
          </a:xfrm>
          <a:custGeom>
            <a:avLst/>
            <a:gdLst/>
            <a:ahLst/>
            <a:cxnLst/>
            <a:rect l="0" t="0" r="0" b="0"/>
            <a:pathLst>
              <a:path w="231628" h="168457">
                <a:moveTo>
                  <a:pt x="231627" y="0"/>
                </a:moveTo>
                <a:lnTo>
                  <a:pt x="222826" y="8735"/>
                </a:lnTo>
                <a:lnTo>
                  <a:pt x="214479" y="16441"/>
                </a:lnTo>
                <a:lnTo>
                  <a:pt x="205776" y="23843"/>
                </a:lnTo>
                <a:lnTo>
                  <a:pt x="196482" y="31105"/>
                </a:lnTo>
                <a:lnTo>
                  <a:pt x="186339" y="38283"/>
                </a:lnTo>
                <a:lnTo>
                  <a:pt x="175293" y="45413"/>
                </a:lnTo>
                <a:lnTo>
                  <a:pt x="163454" y="52676"/>
                </a:lnTo>
                <a:lnTo>
                  <a:pt x="150983" y="60391"/>
                </a:lnTo>
                <a:lnTo>
                  <a:pt x="138046" y="68691"/>
                </a:lnTo>
                <a:lnTo>
                  <a:pt x="124936" y="77384"/>
                </a:lnTo>
                <a:lnTo>
                  <a:pt x="112063" y="86065"/>
                </a:lnTo>
                <a:lnTo>
                  <a:pt x="99623" y="94502"/>
                </a:lnTo>
                <a:lnTo>
                  <a:pt x="87474" y="102793"/>
                </a:lnTo>
                <a:lnTo>
                  <a:pt x="75243" y="111272"/>
                </a:lnTo>
                <a:lnTo>
                  <a:pt x="62728" y="120116"/>
                </a:lnTo>
                <a:lnTo>
                  <a:pt x="50298" y="129084"/>
                </a:lnTo>
                <a:lnTo>
                  <a:pt x="37480" y="138588"/>
                </a:lnTo>
                <a:lnTo>
                  <a:pt x="22029" y="150583"/>
                </a:lnTo>
                <a:lnTo>
                  <a:pt x="0" y="16845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3582453" y="3122094"/>
            <a:ext cx="136871" cy="292402"/>
          </a:xfrm>
          <a:custGeom>
            <a:avLst/>
            <a:gdLst/>
            <a:ahLst/>
            <a:cxnLst/>
            <a:rect l="0" t="0" r="0" b="0"/>
            <a:pathLst>
              <a:path w="136871" h="292402">
                <a:moveTo>
                  <a:pt x="0" y="168456"/>
                </a:moveTo>
                <a:lnTo>
                  <a:pt x="134" y="182991"/>
                </a:lnTo>
                <a:lnTo>
                  <a:pt x="1414" y="195622"/>
                </a:lnTo>
                <a:lnTo>
                  <a:pt x="4003" y="207531"/>
                </a:lnTo>
                <a:lnTo>
                  <a:pt x="7549" y="219186"/>
                </a:lnTo>
                <a:lnTo>
                  <a:pt x="11534" y="231026"/>
                </a:lnTo>
                <a:lnTo>
                  <a:pt x="15614" y="243262"/>
                </a:lnTo>
                <a:lnTo>
                  <a:pt x="19635" y="255757"/>
                </a:lnTo>
                <a:lnTo>
                  <a:pt x="23553" y="268147"/>
                </a:lnTo>
                <a:lnTo>
                  <a:pt x="27330" y="280155"/>
                </a:lnTo>
                <a:lnTo>
                  <a:pt x="29667" y="289326"/>
                </a:lnTo>
                <a:lnTo>
                  <a:pt x="29272" y="292401"/>
                </a:lnTo>
                <a:lnTo>
                  <a:pt x="27195" y="289945"/>
                </a:lnTo>
                <a:lnTo>
                  <a:pt x="24307" y="283554"/>
                </a:lnTo>
                <a:lnTo>
                  <a:pt x="21045" y="274706"/>
                </a:lnTo>
                <a:lnTo>
                  <a:pt x="17619" y="264614"/>
                </a:lnTo>
                <a:lnTo>
                  <a:pt x="14129" y="253998"/>
                </a:lnTo>
                <a:lnTo>
                  <a:pt x="10783" y="243049"/>
                </a:lnTo>
                <a:lnTo>
                  <a:pt x="7906" y="231610"/>
                </a:lnTo>
                <a:lnTo>
                  <a:pt x="5634" y="219605"/>
                </a:lnTo>
                <a:lnTo>
                  <a:pt x="3937" y="207079"/>
                </a:lnTo>
                <a:lnTo>
                  <a:pt x="2714" y="194127"/>
                </a:lnTo>
                <a:lnTo>
                  <a:pt x="1858" y="180857"/>
                </a:lnTo>
                <a:lnTo>
                  <a:pt x="1435" y="167520"/>
                </a:lnTo>
                <a:lnTo>
                  <a:pt x="1674" y="154492"/>
                </a:lnTo>
                <a:lnTo>
                  <a:pt x="2650" y="141953"/>
                </a:lnTo>
                <a:lnTo>
                  <a:pt x="4287" y="129907"/>
                </a:lnTo>
                <a:lnTo>
                  <a:pt x="6458" y="118277"/>
                </a:lnTo>
                <a:lnTo>
                  <a:pt x="9037" y="106975"/>
                </a:lnTo>
                <a:lnTo>
                  <a:pt x="12244" y="96079"/>
                </a:lnTo>
                <a:lnTo>
                  <a:pt x="16607" y="85827"/>
                </a:lnTo>
                <a:lnTo>
                  <a:pt x="22318" y="76299"/>
                </a:lnTo>
                <a:lnTo>
                  <a:pt x="29102" y="67425"/>
                </a:lnTo>
                <a:lnTo>
                  <a:pt x="36419" y="59078"/>
                </a:lnTo>
                <a:lnTo>
                  <a:pt x="43905" y="51132"/>
                </a:lnTo>
                <a:lnTo>
                  <a:pt x="51710" y="43643"/>
                </a:lnTo>
                <a:lnTo>
                  <a:pt x="60387" y="36832"/>
                </a:lnTo>
                <a:lnTo>
                  <a:pt x="70179" y="30768"/>
                </a:lnTo>
                <a:lnTo>
                  <a:pt x="80804" y="25328"/>
                </a:lnTo>
                <a:lnTo>
                  <a:pt x="92874" y="19645"/>
                </a:lnTo>
                <a:lnTo>
                  <a:pt x="109689" y="12103"/>
                </a:lnTo>
                <a:lnTo>
                  <a:pt x="13687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3746394" y="3121838"/>
            <a:ext cx="278257" cy="250995"/>
          </a:xfrm>
          <a:custGeom>
            <a:avLst/>
            <a:gdLst/>
            <a:ahLst/>
            <a:cxnLst/>
            <a:rect l="0" t="0" r="0" b="0"/>
            <a:pathLst>
              <a:path w="278257" h="250995">
                <a:moveTo>
                  <a:pt x="162442" y="105541"/>
                </a:moveTo>
                <a:lnTo>
                  <a:pt x="162308" y="91073"/>
                </a:lnTo>
                <a:lnTo>
                  <a:pt x="161027" y="79082"/>
                </a:lnTo>
                <a:lnTo>
                  <a:pt x="158439" y="68470"/>
                </a:lnTo>
                <a:lnTo>
                  <a:pt x="154892" y="58675"/>
                </a:lnTo>
                <a:lnTo>
                  <a:pt x="150908" y="49151"/>
                </a:lnTo>
                <a:lnTo>
                  <a:pt x="146819" y="39586"/>
                </a:lnTo>
                <a:lnTo>
                  <a:pt x="142452" y="30187"/>
                </a:lnTo>
                <a:lnTo>
                  <a:pt x="137237" y="21552"/>
                </a:lnTo>
                <a:lnTo>
                  <a:pt x="130916" y="13974"/>
                </a:lnTo>
                <a:lnTo>
                  <a:pt x="123536" y="7751"/>
                </a:lnTo>
                <a:lnTo>
                  <a:pt x="115278" y="3326"/>
                </a:lnTo>
                <a:lnTo>
                  <a:pt x="106349" y="768"/>
                </a:lnTo>
                <a:lnTo>
                  <a:pt x="96930" y="0"/>
                </a:lnTo>
                <a:lnTo>
                  <a:pt x="87161" y="990"/>
                </a:lnTo>
                <a:lnTo>
                  <a:pt x="77150" y="3546"/>
                </a:lnTo>
                <a:lnTo>
                  <a:pt x="66971" y="7529"/>
                </a:lnTo>
                <a:lnTo>
                  <a:pt x="56679" y="12944"/>
                </a:lnTo>
                <a:lnTo>
                  <a:pt x="46317" y="19661"/>
                </a:lnTo>
                <a:lnTo>
                  <a:pt x="36241" y="27611"/>
                </a:lnTo>
                <a:lnTo>
                  <a:pt x="27080" y="36849"/>
                </a:lnTo>
                <a:lnTo>
                  <a:pt x="19110" y="47292"/>
                </a:lnTo>
                <a:lnTo>
                  <a:pt x="12437" y="58898"/>
                </a:lnTo>
                <a:lnTo>
                  <a:pt x="7171" y="71744"/>
                </a:lnTo>
                <a:lnTo>
                  <a:pt x="3232" y="85757"/>
                </a:lnTo>
                <a:lnTo>
                  <a:pt x="720" y="100744"/>
                </a:lnTo>
                <a:lnTo>
                  <a:pt x="0" y="116481"/>
                </a:lnTo>
                <a:lnTo>
                  <a:pt x="1106" y="132762"/>
                </a:lnTo>
                <a:lnTo>
                  <a:pt x="3797" y="149101"/>
                </a:lnTo>
                <a:lnTo>
                  <a:pt x="7736" y="164763"/>
                </a:lnTo>
                <a:lnTo>
                  <a:pt x="12605" y="179401"/>
                </a:lnTo>
                <a:lnTo>
                  <a:pt x="18143" y="192857"/>
                </a:lnTo>
                <a:lnTo>
                  <a:pt x="24151" y="204982"/>
                </a:lnTo>
                <a:lnTo>
                  <a:pt x="30490" y="215839"/>
                </a:lnTo>
                <a:lnTo>
                  <a:pt x="37220" y="225470"/>
                </a:lnTo>
                <a:lnTo>
                  <a:pt x="44575" y="233810"/>
                </a:lnTo>
                <a:lnTo>
                  <a:pt x="52639" y="240930"/>
                </a:lnTo>
                <a:lnTo>
                  <a:pt x="61344" y="246544"/>
                </a:lnTo>
                <a:lnTo>
                  <a:pt x="70565" y="249962"/>
                </a:lnTo>
                <a:lnTo>
                  <a:pt x="80169" y="250994"/>
                </a:lnTo>
                <a:lnTo>
                  <a:pt x="89719" y="249737"/>
                </a:lnTo>
                <a:lnTo>
                  <a:pt x="98517" y="246310"/>
                </a:lnTo>
                <a:lnTo>
                  <a:pt x="106250" y="240996"/>
                </a:lnTo>
                <a:lnTo>
                  <a:pt x="113102" y="233854"/>
                </a:lnTo>
                <a:lnTo>
                  <a:pt x="119552" y="224641"/>
                </a:lnTo>
                <a:lnTo>
                  <a:pt x="125923" y="213415"/>
                </a:lnTo>
                <a:lnTo>
                  <a:pt x="132034" y="200640"/>
                </a:lnTo>
                <a:lnTo>
                  <a:pt x="137313" y="187004"/>
                </a:lnTo>
                <a:lnTo>
                  <a:pt x="141496" y="172982"/>
                </a:lnTo>
                <a:lnTo>
                  <a:pt x="144627" y="158823"/>
                </a:lnTo>
                <a:lnTo>
                  <a:pt x="146887" y="144637"/>
                </a:lnTo>
                <a:lnTo>
                  <a:pt x="148475" y="130472"/>
                </a:lnTo>
                <a:lnTo>
                  <a:pt x="149406" y="116503"/>
                </a:lnTo>
                <a:lnTo>
                  <a:pt x="149514" y="103036"/>
                </a:lnTo>
                <a:lnTo>
                  <a:pt x="148773" y="90263"/>
                </a:lnTo>
                <a:lnTo>
                  <a:pt x="147235" y="80530"/>
                </a:lnTo>
                <a:lnTo>
                  <a:pt x="145547" y="77034"/>
                </a:lnTo>
                <a:lnTo>
                  <a:pt x="144762" y="79216"/>
                </a:lnTo>
                <a:lnTo>
                  <a:pt x="145080" y="85448"/>
                </a:lnTo>
                <a:lnTo>
                  <a:pt x="146489" y="94373"/>
                </a:lnTo>
                <a:lnTo>
                  <a:pt x="149065" y="105056"/>
                </a:lnTo>
                <a:lnTo>
                  <a:pt x="152747" y="116878"/>
                </a:lnTo>
                <a:lnTo>
                  <a:pt x="157516" y="129113"/>
                </a:lnTo>
                <a:lnTo>
                  <a:pt x="163470" y="140891"/>
                </a:lnTo>
                <a:lnTo>
                  <a:pt x="170552" y="151779"/>
                </a:lnTo>
                <a:lnTo>
                  <a:pt x="178579" y="161569"/>
                </a:lnTo>
                <a:lnTo>
                  <a:pt x="187338" y="170083"/>
                </a:lnTo>
                <a:lnTo>
                  <a:pt x="196636" y="177359"/>
                </a:lnTo>
                <a:lnTo>
                  <a:pt x="206319" y="183265"/>
                </a:lnTo>
                <a:lnTo>
                  <a:pt x="216272" y="187418"/>
                </a:lnTo>
                <a:lnTo>
                  <a:pt x="226401" y="189770"/>
                </a:lnTo>
                <a:lnTo>
                  <a:pt x="236386" y="190523"/>
                </a:lnTo>
                <a:lnTo>
                  <a:pt x="246757" y="189926"/>
                </a:lnTo>
                <a:lnTo>
                  <a:pt x="259541" y="186810"/>
                </a:lnTo>
                <a:lnTo>
                  <a:pt x="278256" y="17924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4044391" y="3046570"/>
            <a:ext cx="222415" cy="297386"/>
          </a:xfrm>
          <a:custGeom>
            <a:avLst/>
            <a:gdLst/>
            <a:ahLst/>
            <a:cxnLst/>
            <a:rect l="0" t="0" r="0" b="0"/>
            <a:pathLst>
              <a:path w="222415" h="297386">
                <a:moveTo>
                  <a:pt x="180300" y="54467"/>
                </a:moveTo>
                <a:lnTo>
                  <a:pt x="174366" y="42933"/>
                </a:lnTo>
                <a:lnTo>
                  <a:pt x="168161" y="33724"/>
                </a:lnTo>
                <a:lnTo>
                  <a:pt x="161065" y="26015"/>
                </a:lnTo>
                <a:lnTo>
                  <a:pt x="153125" y="19434"/>
                </a:lnTo>
                <a:lnTo>
                  <a:pt x="144478" y="13723"/>
                </a:lnTo>
                <a:lnTo>
                  <a:pt x="135279" y="8676"/>
                </a:lnTo>
                <a:lnTo>
                  <a:pt x="125507" y="4440"/>
                </a:lnTo>
                <a:lnTo>
                  <a:pt x="114969" y="1493"/>
                </a:lnTo>
                <a:lnTo>
                  <a:pt x="103627" y="0"/>
                </a:lnTo>
                <a:lnTo>
                  <a:pt x="91741" y="149"/>
                </a:lnTo>
                <a:lnTo>
                  <a:pt x="79763" y="2302"/>
                </a:lnTo>
                <a:lnTo>
                  <a:pt x="67971" y="6463"/>
                </a:lnTo>
                <a:lnTo>
                  <a:pt x="56612" y="12511"/>
                </a:lnTo>
                <a:lnTo>
                  <a:pt x="45984" y="20383"/>
                </a:lnTo>
                <a:lnTo>
                  <a:pt x="36175" y="29857"/>
                </a:lnTo>
                <a:lnTo>
                  <a:pt x="27267" y="40453"/>
                </a:lnTo>
                <a:lnTo>
                  <a:pt x="19422" y="51548"/>
                </a:lnTo>
                <a:lnTo>
                  <a:pt x="12633" y="62746"/>
                </a:lnTo>
                <a:lnTo>
                  <a:pt x="7072" y="73873"/>
                </a:lnTo>
                <a:lnTo>
                  <a:pt x="3158" y="84877"/>
                </a:lnTo>
                <a:lnTo>
                  <a:pt x="967" y="95774"/>
                </a:lnTo>
                <a:lnTo>
                  <a:pt x="121" y="107076"/>
                </a:lnTo>
                <a:lnTo>
                  <a:pt x="0" y="119729"/>
                </a:lnTo>
                <a:lnTo>
                  <a:pt x="183" y="134132"/>
                </a:lnTo>
                <a:lnTo>
                  <a:pt x="776" y="149877"/>
                </a:lnTo>
                <a:lnTo>
                  <a:pt x="2305" y="166056"/>
                </a:lnTo>
                <a:lnTo>
                  <a:pt x="4995" y="182080"/>
                </a:lnTo>
                <a:lnTo>
                  <a:pt x="8615" y="197567"/>
                </a:lnTo>
                <a:lnTo>
                  <a:pt x="12662" y="212185"/>
                </a:lnTo>
                <a:lnTo>
                  <a:pt x="16803" y="225858"/>
                </a:lnTo>
                <a:lnTo>
                  <a:pt x="21210" y="238529"/>
                </a:lnTo>
                <a:lnTo>
                  <a:pt x="26454" y="250061"/>
                </a:lnTo>
                <a:lnTo>
                  <a:pt x="32796" y="260487"/>
                </a:lnTo>
                <a:lnTo>
                  <a:pt x="40191" y="269813"/>
                </a:lnTo>
                <a:lnTo>
                  <a:pt x="48459" y="277941"/>
                </a:lnTo>
                <a:lnTo>
                  <a:pt x="57394" y="284920"/>
                </a:lnTo>
                <a:lnTo>
                  <a:pt x="66818" y="290609"/>
                </a:lnTo>
                <a:lnTo>
                  <a:pt x="76590" y="294607"/>
                </a:lnTo>
                <a:lnTo>
                  <a:pt x="86603" y="296847"/>
                </a:lnTo>
                <a:lnTo>
                  <a:pt x="96783" y="297385"/>
                </a:lnTo>
                <a:lnTo>
                  <a:pt x="107077" y="296235"/>
                </a:lnTo>
                <a:lnTo>
                  <a:pt x="117448" y="293572"/>
                </a:lnTo>
                <a:lnTo>
                  <a:pt x="127871" y="289685"/>
                </a:lnTo>
                <a:lnTo>
                  <a:pt x="138328" y="284867"/>
                </a:lnTo>
                <a:lnTo>
                  <a:pt x="148805" y="279368"/>
                </a:lnTo>
                <a:lnTo>
                  <a:pt x="159129" y="273219"/>
                </a:lnTo>
                <a:lnTo>
                  <a:pt x="168989" y="266261"/>
                </a:lnTo>
                <a:lnTo>
                  <a:pt x="178245" y="258474"/>
                </a:lnTo>
                <a:lnTo>
                  <a:pt x="186822" y="250034"/>
                </a:lnTo>
                <a:lnTo>
                  <a:pt x="195564" y="240208"/>
                </a:lnTo>
                <a:lnTo>
                  <a:pt x="206356" y="225894"/>
                </a:lnTo>
                <a:lnTo>
                  <a:pt x="222414" y="20186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4372090" y="2764125"/>
            <a:ext cx="42115" cy="579068"/>
          </a:xfrm>
          <a:custGeom>
            <a:avLst/>
            <a:gdLst/>
            <a:ahLst/>
            <a:cxnLst/>
            <a:rect l="0" t="0" r="0" b="0"/>
            <a:pathLst>
              <a:path w="42115" h="579068">
                <a:moveTo>
                  <a:pt x="0" y="0"/>
                </a:moveTo>
                <a:lnTo>
                  <a:pt x="0" y="14602"/>
                </a:lnTo>
                <a:lnTo>
                  <a:pt x="0" y="27873"/>
                </a:lnTo>
                <a:lnTo>
                  <a:pt x="4" y="41079"/>
                </a:lnTo>
                <a:lnTo>
                  <a:pt x="177" y="54593"/>
                </a:lnTo>
                <a:lnTo>
                  <a:pt x="825" y="68750"/>
                </a:lnTo>
                <a:lnTo>
                  <a:pt x="2074" y="83662"/>
                </a:lnTo>
                <a:lnTo>
                  <a:pt x="3727" y="99426"/>
                </a:lnTo>
                <a:lnTo>
                  <a:pt x="5375" y="116220"/>
                </a:lnTo>
                <a:lnTo>
                  <a:pt x="6782" y="134043"/>
                </a:lnTo>
                <a:lnTo>
                  <a:pt x="8048" y="152909"/>
                </a:lnTo>
                <a:lnTo>
                  <a:pt x="9504" y="172937"/>
                </a:lnTo>
                <a:lnTo>
                  <a:pt x="11331" y="194073"/>
                </a:lnTo>
                <a:lnTo>
                  <a:pt x="13389" y="215979"/>
                </a:lnTo>
                <a:lnTo>
                  <a:pt x="15317" y="238135"/>
                </a:lnTo>
                <a:lnTo>
                  <a:pt x="16906" y="260223"/>
                </a:lnTo>
                <a:lnTo>
                  <a:pt x="17956" y="282122"/>
                </a:lnTo>
                <a:lnTo>
                  <a:pt x="18203" y="303818"/>
                </a:lnTo>
                <a:lnTo>
                  <a:pt x="17592" y="325336"/>
                </a:lnTo>
                <a:lnTo>
                  <a:pt x="16383" y="346549"/>
                </a:lnTo>
                <a:lnTo>
                  <a:pt x="15042" y="367187"/>
                </a:lnTo>
                <a:lnTo>
                  <a:pt x="13852" y="387143"/>
                </a:lnTo>
                <a:lnTo>
                  <a:pt x="13074" y="406309"/>
                </a:lnTo>
                <a:lnTo>
                  <a:pt x="13010" y="424493"/>
                </a:lnTo>
                <a:lnTo>
                  <a:pt x="13745" y="441695"/>
                </a:lnTo>
                <a:lnTo>
                  <a:pt x="15035" y="458213"/>
                </a:lnTo>
                <a:lnTo>
                  <a:pt x="16433" y="474540"/>
                </a:lnTo>
                <a:lnTo>
                  <a:pt x="17673" y="490961"/>
                </a:lnTo>
                <a:lnTo>
                  <a:pt x="18994" y="507093"/>
                </a:lnTo>
                <a:lnTo>
                  <a:pt x="21020" y="522020"/>
                </a:lnTo>
                <a:lnTo>
                  <a:pt x="24042" y="535309"/>
                </a:lnTo>
                <a:lnTo>
                  <a:pt x="27735" y="546724"/>
                </a:lnTo>
                <a:lnTo>
                  <a:pt x="31684" y="557090"/>
                </a:lnTo>
                <a:lnTo>
                  <a:pt x="36242" y="567314"/>
                </a:lnTo>
                <a:lnTo>
                  <a:pt x="42114" y="57906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4172048" y="2986014"/>
            <a:ext cx="389556" cy="30796"/>
          </a:xfrm>
          <a:custGeom>
            <a:avLst/>
            <a:gdLst/>
            <a:ahLst/>
            <a:cxnLst/>
            <a:rect l="0" t="0" r="0" b="0"/>
            <a:pathLst>
              <a:path w="389556" h="30796">
                <a:moveTo>
                  <a:pt x="389555" y="30795"/>
                </a:moveTo>
                <a:lnTo>
                  <a:pt x="380686" y="27794"/>
                </a:lnTo>
                <a:lnTo>
                  <a:pt x="371700" y="24372"/>
                </a:lnTo>
                <a:lnTo>
                  <a:pt x="361700" y="20185"/>
                </a:lnTo>
                <a:lnTo>
                  <a:pt x="350546" y="15630"/>
                </a:lnTo>
                <a:lnTo>
                  <a:pt x="338087" y="11445"/>
                </a:lnTo>
                <a:lnTo>
                  <a:pt x="324379" y="8021"/>
                </a:lnTo>
                <a:lnTo>
                  <a:pt x="309789" y="5411"/>
                </a:lnTo>
                <a:lnTo>
                  <a:pt x="294860" y="3505"/>
                </a:lnTo>
                <a:lnTo>
                  <a:pt x="279926" y="2153"/>
                </a:lnTo>
                <a:lnTo>
                  <a:pt x="264800" y="1211"/>
                </a:lnTo>
                <a:lnTo>
                  <a:pt x="248893" y="564"/>
                </a:lnTo>
                <a:lnTo>
                  <a:pt x="231933" y="126"/>
                </a:lnTo>
                <a:lnTo>
                  <a:pt x="214119" y="0"/>
                </a:lnTo>
                <a:lnTo>
                  <a:pt x="195928" y="446"/>
                </a:lnTo>
                <a:lnTo>
                  <a:pt x="177684" y="1563"/>
                </a:lnTo>
                <a:lnTo>
                  <a:pt x="159364" y="3298"/>
                </a:lnTo>
                <a:lnTo>
                  <a:pt x="140699" y="5533"/>
                </a:lnTo>
                <a:lnTo>
                  <a:pt x="121564" y="8149"/>
                </a:lnTo>
                <a:lnTo>
                  <a:pt x="102460" y="11040"/>
                </a:lnTo>
                <a:lnTo>
                  <a:pt x="84387" y="14126"/>
                </a:lnTo>
                <a:lnTo>
                  <a:pt x="67832" y="17343"/>
                </a:lnTo>
                <a:lnTo>
                  <a:pt x="53031" y="20497"/>
                </a:lnTo>
                <a:lnTo>
                  <a:pt x="38665" y="23570"/>
                </a:lnTo>
                <a:lnTo>
                  <a:pt x="22362" y="26830"/>
                </a:lnTo>
                <a:lnTo>
                  <a:pt x="0" y="3079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4572131" y="3090508"/>
            <a:ext cx="31587" cy="231628"/>
          </a:xfrm>
          <a:custGeom>
            <a:avLst/>
            <a:gdLst/>
            <a:ahLst/>
            <a:cxnLst/>
            <a:rect l="0" t="0" r="0" b="0"/>
            <a:pathLst>
              <a:path w="31587" h="231628">
                <a:moveTo>
                  <a:pt x="0" y="0"/>
                </a:moveTo>
                <a:lnTo>
                  <a:pt x="2867" y="11802"/>
                </a:lnTo>
                <a:lnTo>
                  <a:pt x="5009" y="23571"/>
                </a:lnTo>
                <a:lnTo>
                  <a:pt x="6612" y="36466"/>
                </a:lnTo>
                <a:lnTo>
                  <a:pt x="7792" y="50487"/>
                </a:lnTo>
                <a:lnTo>
                  <a:pt x="8641" y="65464"/>
                </a:lnTo>
                <a:lnTo>
                  <a:pt x="9243" y="81182"/>
                </a:lnTo>
                <a:lnTo>
                  <a:pt x="9831" y="97285"/>
                </a:lnTo>
                <a:lnTo>
                  <a:pt x="10763" y="113309"/>
                </a:lnTo>
                <a:lnTo>
                  <a:pt x="12210" y="129002"/>
                </a:lnTo>
                <a:lnTo>
                  <a:pt x="14166" y="144146"/>
                </a:lnTo>
                <a:lnTo>
                  <a:pt x="16551" y="158476"/>
                </a:lnTo>
                <a:lnTo>
                  <a:pt x="19261" y="171921"/>
                </a:lnTo>
                <a:lnTo>
                  <a:pt x="22058" y="184326"/>
                </a:lnTo>
                <a:lnTo>
                  <a:pt x="24843" y="196674"/>
                </a:lnTo>
                <a:lnTo>
                  <a:pt x="27861" y="211169"/>
                </a:lnTo>
                <a:lnTo>
                  <a:pt x="31586" y="23162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4614245" y="2974695"/>
            <a:ext cx="10530" cy="1"/>
          </a:xfrm>
          <a:custGeom>
            <a:avLst/>
            <a:gdLst/>
            <a:ahLst/>
            <a:cxnLst/>
            <a:rect l="0" t="0" r="0" b="0"/>
            <a:pathLst>
              <a:path w="10530" h="1">
                <a:moveTo>
                  <a:pt x="0" y="0"/>
                </a:moveTo>
                <a:lnTo>
                  <a:pt x="10529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4718318" y="3037866"/>
            <a:ext cx="155333" cy="249714"/>
          </a:xfrm>
          <a:custGeom>
            <a:avLst/>
            <a:gdLst/>
            <a:ahLst/>
            <a:cxnLst/>
            <a:rect l="0" t="0" r="0" b="0"/>
            <a:pathLst>
              <a:path w="155333" h="249714">
                <a:moveTo>
                  <a:pt x="106497" y="0"/>
                </a:moveTo>
                <a:lnTo>
                  <a:pt x="97696" y="5934"/>
                </a:lnTo>
                <a:lnTo>
                  <a:pt x="89349" y="12139"/>
                </a:lnTo>
                <a:lnTo>
                  <a:pt x="80655" y="19235"/>
                </a:lnTo>
                <a:lnTo>
                  <a:pt x="71707" y="27175"/>
                </a:lnTo>
                <a:lnTo>
                  <a:pt x="62861" y="35822"/>
                </a:lnTo>
                <a:lnTo>
                  <a:pt x="54322" y="45021"/>
                </a:lnTo>
                <a:lnTo>
                  <a:pt x="46133" y="54793"/>
                </a:lnTo>
                <a:lnTo>
                  <a:pt x="38256" y="65331"/>
                </a:lnTo>
                <a:lnTo>
                  <a:pt x="30630" y="76678"/>
                </a:lnTo>
                <a:lnTo>
                  <a:pt x="23357" y="88736"/>
                </a:lnTo>
                <a:lnTo>
                  <a:pt x="16692" y="101362"/>
                </a:lnTo>
                <a:lnTo>
                  <a:pt x="10735" y="114413"/>
                </a:lnTo>
                <a:lnTo>
                  <a:pt x="5751" y="127770"/>
                </a:lnTo>
                <a:lnTo>
                  <a:pt x="2233" y="141343"/>
                </a:lnTo>
                <a:lnTo>
                  <a:pt x="319" y="155061"/>
                </a:lnTo>
                <a:lnTo>
                  <a:pt x="0" y="168713"/>
                </a:lnTo>
                <a:lnTo>
                  <a:pt x="1300" y="181959"/>
                </a:lnTo>
                <a:lnTo>
                  <a:pt x="4066" y="194643"/>
                </a:lnTo>
                <a:lnTo>
                  <a:pt x="8193" y="206618"/>
                </a:lnTo>
                <a:lnTo>
                  <a:pt x="13704" y="217668"/>
                </a:lnTo>
                <a:lnTo>
                  <a:pt x="20486" y="227754"/>
                </a:lnTo>
                <a:lnTo>
                  <a:pt x="28480" y="236510"/>
                </a:lnTo>
                <a:lnTo>
                  <a:pt x="37747" y="243190"/>
                </a:lnTo>
                <a:lnTo>
                  <a:pt x="48195" y="247565"/>
                </a:lnTo>
                <a:lnTo>
                  <a:pt x="59296" y="249706"/>
                </a:lnTo>
                <a:lnTo>
                  <a:pt x="70206" y="249713"/>
                </a:lnTo>
                <a:lnTo>
                  <a:pt x="80465" y="247869"/>
                </a:lnTo>
                <a:lnTo>
                  <a:pt x="89979" y="244548"/>
                </a:lnTo>
                <a:lnTo>
                  <a:pt x="98830" y="240119"/>
                </a:lnTo>
                <a:lnTo>
                  <a:pt x="107149" y="234885"/>
                </a:lnTo>
                <a:lnTo>
                  <a:pt x="114906" y="228915"/>
                </a:lnTo>
                <a:lnTo>
                  <a:pt x="121904" y="222078"/>
                </a:lnTo>
                <a:lnTo>
                  <a:pt x="128098" y="214362"/>
                </a:lnTo>
                <a:lnTo>
                  <a:pt x="133583" y="205723"/>
                </a:lnTo>
                <a:lnTo>
                  <a:pt x="138501" y="196012"/>
                </a:lnTo>
                <a:lnTo>
                  <a:pt x="142992" y="185254"/>
                </a:lnTo>
                <a:lnTo>
                  <a:pt x="147008" y="173605"/>
                </a:lnTo>
                <a:lnTo>
                  <a:pt x="150334" y="161261"/>
                </a:lnTo>
                <a:lnTo>
                  <a:pt x="152900" y="148398"/>
                </a:lnTo>
                <a:lnTo>
                  <a:pt x="154624" y="134998"/>
                </a:lnTo>
                <a:lnTo>
                  <a:pt x="155332" y="120865"/>
                </a:lnTo>
                <a:lnTo>
                  <a:pt x="155029" y="105962"/>
                </a:lnTo>
                <a:lnTo>
                  <a:pt x="153822" y="90755"/>
                </a:lnTo>
                <a:lnTo>
                  <a:pt x="151614" y="74424"/>
                </a:lnTo>
                <a:lnTo>
                  <a:pt x="147094" y="53297"/>
                </a:lnTo>
                <a:lnTo>
                  <a:pt x="138083" y="2105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4909043" y="2988406"/>
            <a:ext cx="231628" cy="249502"/>
          </a:xfrm>
          <a:custGeom>
            <a:avLst/>
            <a:gdLst/>
            <a:ahLst/>
            <a:cxnLst/>
            <a:rect l="0" t="0" r="0" b="0"/>
            <a:pathLst>
              <a:path w="231628" h="249502">
                <a:moveTo>
                  <a:pt x="0" y="28403"/>
                </a:moveTo>
                <a:lnTo>
                  <a:pt x="3001" y="37271"/>
                </a:lnTo>
                <a:lnTo>
                  <a:pt x="6424" y="46258"/>
                </a:lnTo>
                <a:lnTo>
                  <a:pt x="10615" y="56263"/>
                </a:lnTo>
                <a:lnTo>
                  <a:pt x="15342" y="67589"/>
                </a:lnTo>
                <a:lnTo>
                  <a:pt x="20175" y="80697"/>
                </a:lnTo>
                <a:lnTo>
                  <a:pt x="24852" y="95657"/>
                </a:lnTo>
                <a:lnTo>
                  <a:pt x="29288" y="112073"/>
                </a:lnTo>
                <a:lnTo>
                  <a:pt x="33490" y="129299"/>
                </a:lnTo>
                <a:lnTo>
                  <a:pt x="37503" y="146875"/>
                </a:lnTo>
                <a:lnTo>
                  <a:pt x="41536" y="164401"/>
                </a:lnTo>
                <a:lnTo>
                  <a:pt x="45937" y="181467"/>
                </a:lnTo>
                <a:lnTo>
                  <a:pt x="50846" y="197812"/>
                </a:lnTo>
                <a:lnTo>
                  <a:pt x="55542" y="210148"/>
                </a:lnTo>
                <a:lnTo>
                  <a:pt x="58562" y="214408"/>
                </a:lnTo>
                <a:lnTo>
                  <a:pt x="59419" y="211994"/>
                </a:lnTo>
                <a:lnTo>
                  <a:pt x="58634" y="205039"/>
                </a:lnTo>
                <a:lnTo>
                  <a:pt x="56801" y="194897"/>
                </a:lnTo>
                <a:lnTo>
                  <a:pt x="54333" y="182485"/>
                </a:lnTo>
                <a:lnTo>
                  <a:pt x="51647" y="168632"/>
                </a:lnTo>
                <a:lnTo>
                  <a:pt x="49198" y="154132"/>
                </a:lnTo>
                <a:lnTo>
                  <a:pt x="47206" y="139462"/>
                </a:lnTo>
                <a:lnTo>
                  <a:pt x="45692" y="124836"/>
                </a:lnTo>
                <a:lnTo>
                  <a:pt x="44591" y="110321"/>
                </a:lnTo>
                <a:lnTo>
                  <a:pt x="43814" y="95928"/>
                </a:lnTo>
                <a:lnTo>
                  <a:pt x="43444" y="81803"/>
                </a:lnTo>
                <a:lnTo>
                  <a:pt x="43719" y="68230"/>
                </a:lnTo>
                <a:lnTo>
                  <a:pt x="44727" y="55322"/>
                </a:lnTo>
                <a:lnTo>
                  <a:pt x="46726" y="43195"/>
                </a:lnTo>
                <a:lnTo>
                  <a:pt x="50203" y="32042"/>
                </a:lnTo>
                <a:lnTo>
                  <a:pt x="55297" y="21887"/>
                </a:lnTo>
                <a:lnTo>
                  <a:pt x="62159" y="13084"/>
                </a:lnTo>
                <a:lnTo>
                  <a:pt x="71118" y="6374"/>
                </a:lnTo>
                <a:lnTo>
                  <a:pt x="82138" y="1983"/>
                </a:lnTo>
                <a:lnTo>
                  <a:pt x="94588" y="0"/>
                </a:lnTo>
                <a:lnTo>
                  <a:pt x="107467" y="632"/>
                </a:lnTo>
                <a:lnTo>
                  <a:pt x="120154" y="3724"/>
                </a:lnTo>
                <a:lnTo>
                  <a:pt x="132262" y="8866"/>
                </a:lnTo>
                <a:lnTo>
                  <a:pt x="143466" y="15588"/>
                </a:lnTo>
                <a:lnTo>
                  <a:pt x="153701" y="23482"/>
                </a:lnTo>
                <a:lnTo>
                  <a:pt x="163083" y="32541"/>
                </a:lnTo>
                <a:lnTo>
                  <a:pt x="171786" y="43130"/>
                </a:lnTo>
                <a:lnTo>
                  <a:pt x="179978" y="55324"/>
                </a:lnTo>
                <a:lnTo>
                  <a:pt x="187635" y="68766"/>
                </a:lnTo>
                <a:lnTo>
                  <a:pt x="194560" y="82860"/>
                </a:lnTo>
                <a:lnTo>
                  <a:pt x="200702" y="97198"/>
                </a:lnTo>
                <a:lnTo>
                  <a:pt x="206149" y="111740"/>
                </a:lnTo>
                <a:lnTo>
                  <a:pt x="211042" y="126715"/>
                </a:lnTo>
                <a:lnTo>
                  <a:pt x="215515" y="142229"/>
                </a:lnTo>
                <a:lnTo>
                  <a:pt x="219520" y="158087"/>
                </a:lnTo>
                <a:lnTo>
                  <a:pt x="222837" y="173894"/>
                </a:lnTo>
                <a:lnTo>
                  <a:pt x="225403" y="189400"/>
                </a:lnTo>
                <a:lnTo>
                  <a:pt x="227300" y="203949"/>
                </a:lnTo>
                <a:lnTo>
                  <a:pt x="228863" y="217823"/>
                </a:lnTo>
                <a:lnTo>
                  <a:pt x="230227" y="232237"/>
                </a:lnTo>
                <a:lnTo>
                  <a:pt x="231627" y="24950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5183118" y="2896392"/>
            <a:ext cx="347893" cy="446801"/>
          </a:xfrm>
          <a:custGeom>
            <a:avLst/>
            <a:gdLst/>
            <a:ahLst/>
            <a:cxnLst/>
            <a:rect l="0" t="0" r="0" b="0"/>
            <a:pathLst>
              <a:path w="347893" h="446801">
                <a:moveTo>
                  <a:pt x="210236" y="4603"/>
                </a:moveTo>
                <a:lnTo>
                  <a:pt x="201367" y="1803"/>
                </a:lnTo>
                <a:lnTo>
                  <a:pt x="192381" y="302"/>
                </a:lnTo>
                <a:lnTo>
                  <a:pt x="182386" y="0"/>
                </a:lnTo>
                <a:lnTo>
                  <a:pt x="171405" y="852"/>
                </a:lnTo>
                <a:lnTo>
                  <a:pt x="159593" y="2968"/>
                </a:lnTo>
                <a:lnTo>
                  <a:pt x="147139" y="6295"/>
                </a:lnTo>
                <a:lnTo>
                  <a:pt x="134374" y="10803"/>
                </a:lnTo>
                <a:lnTo>
                  <a:pt x="121742" y="16570"/>
                </a:lnTo>
                <a:lnTo>
                  <a:pt x="109473" y="23522"/>
                </a:lnTo>
                <a:lnTo>
                  <a:pt x="97611" y="31458"/>
                </a:lnTo>
                <a:lnTo>
                  <a:pt x="86106" y="40156"/>
                </a:lnTo>
                <a:lnTo>
                  <a:pt x="74882" y="49412"/>
                </a:lnTo>
                <a:lnTo>
                  <a:pt x="63869" y="59067"/>
                </a:lnTo>
                <a:lnTo>
                  <a:pt x="53007" y="69001"/>
                </a:lnTo>
                <a:lnTo>
                  <a:pt x="42260" y="79126"/>
                </a:lnTo>
                <a:lnTo>
                  <a:pt x="31923" y="89383"/>
                </a:lnTo>
                <a:lnTo>
                  <a:pt x="22587" y="99729"/>
                </a:lnTo>
                <a:lnTo>
                  <a:pt x="14503" y="110140"/>
                </a:lnTo>
                <a:lnTo>
                  <a:pt x="7925" y="120759"/>
                </a:lnTo>
                <a:lnTo>
                  <a:pt x="3254" y="131881"/>
                </a:lnTo>
                <a:lnTo>
                  <a:pt x="537" y="143604"/>
                </a:lnTo>
                <a:lnTo>
                  <a:pt x="0" y="155069"/>
                </a:lnTo>
                <a:lnTo>
                  <a:pt x="2210" y="164636"/>
                </a:lnTo>
                <a:lnTo>
                  <a:pt x="7219" y="171548"/>
                </a:lnTo>
                <a:lnTo>
                  <a:pt x="14819" y="176033"/>
                </a:lnTo>
                <a:lnTo>
                  <a:pt x="24803" y="178826"/>
                </a:lnTo>
                <a:lnTo>
                  <a:pt x="36803" y="180555"/>
                </a:lnTo>
                <a:lnTo>
                  <a:pt x="50061" y="181465"/>
                </a:lnTo>
                <a:lnTo>
                  <a:pt x="63557" y="181502"/>
                </a:lnTo>
                <a:lnTo>
                  <a:pt x="76703" y="180687"/>
                </a:lnTo>
                <a:lnTo>
                  <a:pt x="89475" y="179145"/>
                </a:lnTo>
                <a:lnTo>
                  <a:pt x="102198" y="177032"/>
                </a:lnTo>
                <a:lnTo>
                  <a:pt x="115088" y="174497"/>
                </a:lnTo>
                <a:lnTo>
                  <a:pt x="128051" y="171657"/>
                </a:lnTo>
                <a:lnTo>
                  <a:pt x="140770" y="168605"/>
                </a:lnTo>
                <a:lnTo>
                  <a:pt x="153081" y="165410"/>
                </a:lnTo>
                <a:lnTo>
                  <a:pt x="165301" y="162283"/>
                </a:lnTo>
                <a:lnTo>
                  <a:pt x="178104" y="159562"/>
                </a:lnTo>
                <a:lnTo>
                  <a:pt x="191827" y="157405"/>
                </a:lnTo>
                <a:lnTo>
                  <a:pt x="206317" y="155957"/>
                </a:lnTo>
                <a:lnTo>
                  <a:pt x="221121" y="155434"/>
                </a:lnTo>
                <a:lnTo>
                  <a:pt x="235929" y="155867"/>
                </a:lnTo>
                <a:lnTo>
                  <a:pt x="250449" y="157293"/>
                </a:lnTo>
                <a:lnTo>
                  <a:pt x="264345" y="159845"/>
                </a:lnTo>
                <a:lnTo>
                  <a:pt x="277497" y="163488"/>
                </a:lnTo>
                <a:lnTo>
                  <a:pt x="289802" y="168051"/>
                </a:lnTo>
                <a:lnTo>
                  <a:pt x="301080" y="173330"/>
                </a:lnTo>
                <a:lnTo>
                  <a:pt x="311332" y="179143"/>
                </a:lnTo>
                <a:lnTo>
                  <a:pt x="320541" y="185503"/>
                </a:lnTo>
                <a:lnTo>
                  <a:pt x="328589" y="192603"/>
                </a:lnTo>
                <a:lnTo>
                  <a:pt x="335514" y="200500"/>
                </a:lnTo>
                <a:lnTo>
                  <a:pt x="341166" y="209431"/>
                </a:lnTo>
                <a:lnTo>
                  <a:pt x="345141" y="219869"/>
                </a:lnTo>
                <a:lnTo>
                  <a:pt x="347364" y="231924"/>
                </a:lnTo>
                <a:lnTo>
                  <a:pt x="347892" y="245089"/>
                </a:lnTo>
                <a:lnTo>
                  <a:pt x="346733" y="258456"/>
                </a:lnTo>
                <a:lnTo>
                  <a:pt x="344057" y="271475"/>
                </a:lnTo>
                <a:lnTo>
                  <a:pt x="339821" y="283807"/>
                </a:lnTo>
                <a:lnTo>
                  <a:pt x="333704" y="295162"/>
                </a:lnTo>
                <a:lnTo>
                  <a:pt x="325701" y="305504"/>
                </a:lnTo>
                <a:lnTo>
                  <a:pt x="316074" y="315126"/>
                </a:lnTo>
                <a:lnTo>
                  <a:pt x="305171" y="324523"/>
                </a:lnTo>
                <a:lnTo>
                  <a:pt x="293314" y="333993"/>
                </a:lnTo>
                <a:lnTo>
                  <a:pt x="280609" y="343324"/>
                </a:lnTo>
                <a:lnTo>
                  <a:pt x="266950" y="351910"/>
                </a:lnTo>
                <a:lnTo>
                  <a:pt x="252364" y="359464"/>
                </a:lnTo>
                <a:lnTo>
                  <a:pt x="237316" y="366010"/>
                </a:lnTo>
                <a:lnTo>
                  <a:pt x="222594" y="371715"/>
                </a:lnTo>
                <a:lnTo>
                  <a:pt x="208619" y="376774"/>
                </a:lnTo>
                <a:lnTo>
                  <a:pt x="195455" y="381357"/>
                </a:lnTo>
                <a:lnTo>
                  <a:pt x="183001" y="385604"/>
                </a:lnTo>
                <a:lnTo>
                  <a:pt x="171095" y="389615"/>
                </a:lnTo>
                <a:lnTo>
                  <a:pt x="159267" y="393464"/>
                </a:lnTo>
                <a:lnTo>
                  <a:pt x="146786" y="397203"/>
                </a:lnTo>
                <a:lnTo>
                  <a:pt x="133313" y="400870"/>
                </a:lnTo>
                <a:lnTo>
                  <a:pt x="119175" y="404656"/>
                </a:lnTo>
                <a:lnTo>
                  <a:pt x="105146" y="408882"/>
                </a:lnTo>
                <a:lnTo>
                  <a:pt x="91674" y="413687"/>
                </a:lnTo>
                <a:lnTo>
                  <a:pt x="78867" y="418880"/>
                </a:lnTo>
                <a:lnTo>
                  <a:pt x="66661" y="424058"/>
                </a:lnTo>
                <a:lnTo>
                  <a:pt x="54949" y="428980"/>
                </a:lnTo>
                <a:lnTo>
                  <a:pt x="44063" y="433433"/>
                </a:lnTo>
                <a:lnTo>
                  <a:pt x="33719" y="437593"/>
                </a:lnTo>
                <a:lnTo>
                  <a:pt x="23004" y="441822"/>
                </a:lnTo>
                <a:lnTo>
                  <a:pt x="10195" y="44680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49"/>
          <p:cNvGrpSpPr/>
          <p:nvPr/>
        </p:nvGrpSpPr>
        <p:grpSpPr>
          <a:xfrm>
            <a:off x="368660" y="221998"/>
            <a:ext cx="7822512" cy="546583"/>
            <a:chOff x="368660" y="221998"/>
            <a:chExt cx="7822512" cy="546583"/>
          </a:xfrm>
        </p:grpSpPr>
        <p:sp>
          <p:nvSpPr>
            <p:cNvPr id="2" name="Freeform 1"/>
            <p:cNvSpPr/>
            <p:nvPr/>
          </p:nvSpPr>
          <p:spPr>
            <a:xfrm>
              <a:off x="368660" y="283324"/>
              <a:ext cx="178822" cy="370632"/>
            </a:xfrm>
            <a:custGeom>
              <a:avLst/>
              <a:gdLst/>
              <a:ahLst/>
              <a:cxnLst/>
              <a:rect l="0" t="0" r="0" b="0"/>
              <a:pathLst>
                <a:path w="178822" h="370632">
                  <a:moveTo>
                    <a:pt x="41951" y="43059"/>
                  </a:moveTo>
                  <a:lnTo>
                    <a:pt x="36217" y="54794"/>
                  </a:lnTo>
                  <a:lnTo>
                    <a:pt x="31933" y="65923"/>
                  </a:lnTo>
                  <a:lnTo>
                    <a:pt x="28727" y="77526"/>
                  </a:lnTo>
                  <a:lnTo>
                    <a:pt x="26366" y="89860"/>
                  </a:lnTo>
                  <a:lnTo>
                    <a:pt x="24669" y="103168"/>
                  </a:lnTo>
                  <a:lnTo>
                    <a:pt x="23474" y="117477"/>
                  </a:lnTo>
                  <a:lnTo>
                    <a:pt x="22645" y="132655"/>
                  </a:lnTo>
                  <a:lnTo>
                    <a:pt x="22077" y="148517"/>
                  </a:lnTo>
                  <a:lnTo>
                    <a:pt x="21686" y="164888"/>
                  </a:lnTo>
                  <a:lnTo>
                    <a:pt x="21251" y="181625"/>
                  </a:lnTo>
                  <a:lnTo>
                    <a:pt x="20427" y="198620"/>
                  </a:lnTo>
                  <a:lnTo>
                    <a:pt x="19059" y="215792"/>
                  </a:lnTo>
                  <a:lnTo>
                    <a:pt x="17327" y="233087"/>
                  </a:lnTo>
                  <a:lnTo>
                    <a:pt x="15626" y="250464"/>
                  </a:lnTo>
                  <a:lnTo>
                    <a:pt x="14183" y="267888"/>
                  </a:lnTo>
                  <a:lnTo>
                    <a:pt x="12893" y="285014"/>
                  </a:lnTo>
                  <a:lnTo>
                    <a:pt x="11421" y="301213"/>
                  </a:lnTo>
                  <a:lnTo>
                    <a:pt x="9584" y="316225"/>
                  </a:lnTo>
                  <a:lnTo>
                    <a:pt x="7519" y="330271"/>
                  </a:lnTo>
                  <a:lnTo>
                    <a:pt x="5587" y="343859"/>
                  </a:lnTo>
                  <a:lnTo>
                    <a:pt x="3987" y="357249"/>
                  </a:lnTo>
                  <a:lnTo>
                    <a:pt x="2680" y="367501"/>
                  </a:lnTo>
                  <a:lnTo>
                    <a:pt x="1628" y="370631"/>
                  </a:lnTo>
                  <a:lnTo>
                    <a:pt x="925" y="367649"/>
                  </a:lnTo>
                  <a:lnTo>
                    <a:pt x="496" y="360576"/>
                  </a:lnTo>
                  <a:lnTo>
                    <a:pt x="241" y="350932"/>
                  </a:lnTo>
                  <a:lnTo>
                    <a:pt x="88" y="339691"/>
                  </a:lnTo>
                  <a:lnTo>
                    <a:pt x="0" y="327444"/>
                  </a:lnTo>
                  <a:lnTo>
                    <a:pt x="115" y="314396"/>
                  </a:lnTo>
                  <a:lnTo>
                    <a:pt x="728" y="300468"/>
                  </a:lnTo>
                  <a:lnTo>
                    <a:pt x="1953" y="285679"/>
                  </a:lnTo>
                  <a:lnTo>
                    <a:pt x="3592" y="270316"/>
                  </a:lnTo>
                  <a:lnTo>
                    <a:pt x="5230" y="254846"/>
                  </a:lnTo>
                  <a:lnTo>
                    <a:pt x="6627" y="239544"/>
                  </a:lnTo>
                  <a:lnTo>
                    <a:pt x="7716" y="224335"/>
                  </a:lnTo>
                  <a:lnTo>
                    <a:pt x="8521" y="208904"/>
                  </a:lnTo>
                  <a:lnTo>
                    <a:pt x="9102" y="193081"/>
                  </a:lnTo>
                  <a:lnTo>
                    <a:pt x="9678" y="177013"/>
                  </a:lnTo>
                  <a:lnTo>
                    <a:pt x="10606" y="161066"/>
                  </a:lnTo>
                  <a:lnTo>
                    <a:pt x="12049" y="145447"/>
                  </a:lnTo>
                  <a:lnTo>
                    <a:pt x="14004" y="130194"/>
                  </a:lnTo>
                  <a:lnTo>
                    <a:pt x="16388" y="115266"/>
                  </a:lnTo>
                  <a:lnTo>
                    <a:pt x="19099" y="100595"/>
                  </a:lnTo>
                  <a:lnTo>
                    <a:pt x="21884" y="86115"/>
                  </a:lnTo>
                  <a:lnTo>
                    <a:pt x="24366" y="71772"/>
                  </a:lnTo>
                  <a:lnTo>
                    <a:pt x="26374" y="57531"/>
                  </a:lnTo>
                  <a:lnTo>
                    <a:pt x="28229" y="43525"/>
                  </a:lnTo>
                  <a:lnTo>
                    <a:pt x="30621" y="30040"/>
                  </a:lnTo>
                  <a:lnTo>
                    <a:pt x="33914" y="17222"/>
                  </a:lnTo>
                  <a:lnTo>
                    <a:pt x="38548" y="6143"/>
                  </a:lnTo>
                  <a:lnTo>
                    <a:pt x="44695" y="0"/>
                  </a:lnTo>
                  <a:lnTo>
                    <a:pt x="51132" y="392"/>
                  </a:lnTo>
                  <a:lnTo>
                    <a:pt x="56710" y="5369"/>
                  </a:lnTo>
                  <a:lnTo>
                    <a:pt x="61783" y="13331"/>
                  </a:lnTo>
                  <a:lnTo>
                    <a:pt x="67272" y="23284"/>
                  </a:lnTo>
                  <a:lnTo>
                    <a:pt x="73658" y="34587"/>
                  </a:lnTo>
                  <a:lnTo>
                    <a:pt x="80686" y="47130"/>
                  </a:lnTo>
                  <a:lnTo>
                    <a:pt x="87614" y="61231"/>
                  </a:lnTo>
                  <a:lnTo>
                    <a:pt x="93999" y="76946"/>
                  </a:lnTo>
                  <a:lnTo>
                    <a:pt x="99737" y="93911"/>
                  </a:lnTo>
                  <a:lnTo>
                    <a:pt x="104888" y="111526"/>
                  </a:lnTo>
                  <a:lnTo>
                    <a:pt x="109569" y="129368"/>
                  </a:lnTo>
                  <a:lnTo>
                    <a:pt x="113899" y="146907"/>
                  </a:lnTo>
                  <a:lnTo>
                    <a:pt x="117974" y="163451"/>
                  </a:lnTo>
                  <a:lnTo>
                    <a:pt x="121870" y="178731"/>
                  </a:lnTo>
                  <a:lnTo>
                    <a:pt x="125641" y="193143"/>
                  </a:lnTo>
                  <a:lnTo>
                    <a:pt x="129328" y="207516"/>
                  </a:lnTo>
                  <a:lnTo>
                    <a:pt x="132956" y="222338"/>
                  </a:lnTo>
                  <a:lnTo>
                    <a:pt x="136546" y="237586"/>
                  </a:lnTo>
                  <a:lnTo>
                    <a:pt x="140109" y="252910"/>
                  </a:lnTo>
                  <a:lnTo>
                    <a:pt x="143654" y="268071"/>
                  </a:lnTo>
                  <a:lnTo>
                    <a:pt x="147188" y="282828"/>
                  </a:lnTo>
                  <a:lnTo>
                    <a:pt x="150713" y="296884"/>
                  </a:lnTo>
                  <a:lnTo>
                    <a:pt x="154233" y="310140"/>
                  </a:lnTo>
                  <a:lnTo>
                    <a:pt x="157791" y="322413"/>
                  </a:lnTo>
                  <a:lnTo>
                    <a:pt x="161923" y="334658"/>
                  </a:lnTo>
                  <a:lnTo>
                    <a:pt x="168110" y="349068"/>
                  </a:lnTo>
                  <a:lnTo>
                    <a:pt x="178821" y="3694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89554" y="558010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125068" y="0"/>
                  </a:lnTo>
                  <a:lnTo>
                    <a:pt x="113299" y="0"/>
                  </a:lnTo>
                  <a:lnTo>
                    <a:pt x="100409" y="0"/>
                  </a:lnTo>
                  <a:lnTo>
                    <a:pt x="86561" y="0"/>
                  </a:lnTo>
                  <a:lnTo>
                    <a:pt x="72233" y="0"/>
                  </a:lnTo>
                  <a:lnTo>
                    <a:pt x="57782" y="0"/>
                  </a:lnTo>
                  <a:lnTo>
                    <a:pt x="43973" y="0"/>
                  </a:lnTo>
                  <a:lnTo>
                    <a:pt x="30690" y="0"/>
                  </a:lnTo>
                  <a:lnTo>
                    <a:pt x="1677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04777" y="226547"/>
              <a:ext cx="174374" cy="436749"/>
            </a:xfrm>
            <a:custGeom>
              <a:avLst/>
              <a:gdLst/>
              <a:ahLst/>
              <a:cxnLst/>
              <a:rect l="0" t="0" r="0" b="0"/>
              <a:pathLst>
                <a:path w="174374" h="436749">
                  <a:moveTo>
                    <a:pt x="79616" y="436748"/>
                  </a:moveTo>
                  <a:lnTo>
                    <a:pt x="76750" y="427812"/>
                  </a:lnTo>
                  <a:lnTo>
                    <a:pt x="74607" y="418185"/>
                  </a:lnTo>
                  <a:lnTo>
                    <a:pt x="73000" y="406898"/>
                  </a:lnTo>
                  <a:lnTo>
                    <a:pt x="71647" y="394230"/>
                  </a:lnTo>
                  <a:lnTo>
                    <a:pt x="70150" y="380751"/>
                  </a:lnTo>
                  <a:lnTo>
                    <a:pt x="68304" y="366875"/>
                  </a:lnTo>
                  <a:lnTo>
                    <a:pt x="66237" y="352666"/>
                  </a:lnTo>
                  <a:lnTo>
                    <a:pt x="64304" y="337926"/>
                  </a:lnTo>
                  <a:lnTo>
                    <a:pt x="62703" y="322576"/>
                  </a:lnTo>
                  <a:lnTo>
                    <a:pt x="61307" y="306830"/>
                  </a:lnTo>
                  <a:lnTo>
                    <a:pt x="59762" y="291100"/>
                  </a:lnTo>
                  <a:lnTo>
                    <a:pt x="57872" y="275631"/>
                  </a:lnTo>
                  <a:lnTo>
                    <a:pt x="55602" y="260650"/>
                  </a:lnTo>
                  <a:lnTo>
                    <a:pt x="52999" y="246436"/>
                  </a:lnTo>
                  <a:lnTo>
                    <a:pt x="50134" y="233057"/>
                  </a:lnTo>
                  <a:lnTo>
                    <a:pt x="47074" y="220259"/>
                  </a:lnTo>
                  <a:lnTo>
                    <a:pt x="43874" y="207585"/>
                  </a:lnTo>
                  <a:lnTo>
                    <a:pt x="40576" y="194759"/>
                  </a:lnTo>
                  <a:lnTo>
                    <a:pt x="37209" y="181855"/>
                  </a:lnTo>
                  <a:lnTo>
                    <a:pt x="33796" y="169184"/>
                  </a:lnTo>
                  <a:lnTo>
                    <a:pt x="30352" y="156917"/>
                  </a:lnTo>
                  <a:lnTo>
                    <a:pt x="26886" y="145069"/>
                  </a:lnTo>
                  <a:lnTo>
                    <a:pt x="23405" y="133580"/>
                  </a:lnTo>
                  <a:lnTo>
                    <a:pt x="19916" y="122371"/>
                  </a:lnTo>
                  <a:lnTo>
                    <a:pt x="16419" y="111369"/>
                  </a:lnTo>
                  <a:lnTo>
                    <a:pt x="12918" y="100515"/>
                  </a:lnTo>
                  <a:lnTo>
                    <a:pt x="9419" y="89760"/>
                  </a:lnTo>
                  <a:lnTo>
                    <a:pt x="6086" y="78909"/>
                  </a:lnTo>
                  <a:lnTo>
                    <a:pt x="3228" y="67631"/>
                  </a:lnTo>
                  <a:lnTo>
                    <a:pt x="991" y="55795"/>
                  </a:lnTo>
                  <a:lnTo>
                    <a:pt x="0" y="43913"/>
                  </a:lnTo>
                  <a:lnTo>
                    <a:pt x="1381" y="33003"/>
                  </a:lnTo>
                  <a:lnTo>
                    <a:pt x="5541" y="23562"/>
                  </a:lnTo>
                  <a:lnTo>
                    <a:pt x="12252" y="15751"/>
                  </a:lnTo>
                  <a:lnTo>
                    <a:pt x="21034" y="9647"/>
                  </a:lnTo>
                  <a:lnTo>
                    <a:pt x="31378" y="5104"/>
                  </a:lnTo>
                  <a:lnTo>
                    <a:pt x="42692" y="2001"/>
                  </a:lnTo>
                  <a:lnTo>
                    <a:pt x="54337" y="344"/>
                  </a:lnTo>
                  <a:lnTo>
                    <a:pt x="65935" y="0"/>
                  </a:lnTo>
                  <a:lnTo>
                    <a:pt x="77346" y="731"/>
                  </a:lnTo>
                  <a:lnTo>
                    <a:pt x="88548" y="2283"/>
                  </a:lnTo>
                  <a:lnTo>
                    <a:pt x="99568" y="4440"/>
                  </a:lnTo>
                  <a:lnTo>
                    <a:pt x="110444" y="7192"/>
                  </a:lnTo>
                  <a:lnTo>
                    <a:pt x="121215" y="10717"/>
                  </a:lnTo>
                  <a:lnTo>
                    <a:pt x="131897" y="15047"/>
                  </a:lnTo>
                  <a:lnTo>
                    <a:pt x="142057" y="19970"/>
                  </a:lnTo>
                  <a:lnTo>
                    <a:pt x="151821" y="25698"/>
                  </a:lnTo>
                  <a:lnTo>
                    <a:pt x="162048" y="33851"/>
                  </a:lnTo>
                  <a:lnTo>
                    <a:pt x="174373" y="471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00165" y="494839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114607" y="0"/>
                  </a:lnTo>
                  <a:lnTo>
                    <a:pt x="103478" y="0"/>
                  </a:lnTo>
                  <a:lnTo>
                    <a:pt x="91880" y="0"/>
                  </a:lnTo>
                  <a:lnTo>
                    <a:pt x="79719" y="0"/>
                  </a:lnTo>
                  <a:lnTo>
                    <a:pt x="67059" y="0"/>
                  </a:lnTo>
                  <a:lnTo>
                    <a:pt x="54021" y="0"/>
                  </a:lnTo>
                  <a:lnTo>
                    <a:pt x="41313" y="0"/>
                  </a:lnTo>
                  <a:lnTo>
                    <a:pt x="28962" y="0"/>
                  </a:lnTo>
                  <a:lnTo>
                    <a:pt x="1588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75957" y="452725"/>
              <a:ext cx="97950" cy="146741"/>
            </a:xfrm>
            <a:custGeom>
              <a:avLst/>
              <a:gdLst/>
              <a:ahLst/>
              <a:cxnLst/>
              <a:rect l="0" t="0" r="0" b="0"/>
              <a:pathLst>
                <a:path w="97950" h="146741">
                  <a:moveTo>
                    <a:pt x="3193" y="73699"/>
                  </a:moveTo>
                  <a:lnTo>
                    <a:pt x="3260" y="85367"/>
                  </a:lnTo>
                  <a:lnTo>
                    <a:pt x="3900" y="95856"/>
                  </a:lnTo>
                  <a:lnTo>
                    <a:pt x="5197" y="106158"/>
                  </a:lnTo>
                  <a:lnTo>
                    <a:pt x="7056" y="116459"/>
                  </a:lnTo>
                  <a:lnTo>
                    <a:pt x="9373" y="126803"/>
                  </a:lnTo>
                  <a:lnTo>
                    <a:pt x="12013" y="137119"/>
                  </a:lnTo>
                  <a:lnTo>
                    <a:pt x="13986" y="144806"/>
                  </a:lnTo>
                  <a:lnTo>
                    <a:pt x="14180" y="146740"/>
                  </a:lnTo>
                  <a:lnTo>
                    <a:pt x="13014" y="144106"/>
                  </a:lnTo>
                  <a:lnTo>
                    <a:pt x="10990" y="138535"/>
                  </a:lnTo>
                  <a:lnTo>
                    <a:pt x="8431" y="131140"/>
                  </a:lnTo>
                  <a:lnTo>
                    <a:pt x="5544" y="122606"/>
                  </a:lnTo>
                  <a:lnTo>
                    <a:pt x="2779" y="113193"/>
                  </a:lnTo>
                  <a:lnTo>
                    <a:pt x="827" y="102852"/>
                  </a:lnTo>
                  <a:lnTo>
                    <a:pt x="0" y="91626"/>
                  </a:lnTo>
                  <a:lnTo>
                    <a:pt x="428" y="79976"/>
                  </a:lnTo>
                  <a:lnTo>
                    <a:pt x="2235" y="68685"/>
                  </a:lnTo>
                  <a:lnTo>
                    <a:pt x="5345" y="58168"/>
                  </a:lnTo>
                  <a:lnTo>
                    <a:pt x="9703" y="48648"/>
                  </a:lnTo>
                  <a:lnTo>
                    <a:pt x="15369" y="40325"/>
                  </a:lnTo>
                  <a:lnTo>
                    <a:pt x="22252" y="33174"/>
                  </a:lnTo>
                  <a:lnTo>
                    <a:pt x="30142" y="27014"/>
                  </a:lnTo>
                  <a:lnTo>
                    <a:pt x="38808" y="21628"/>
                  </a:lnTo>
                  <a:lnTo>
                    <a:pt x="48034" y="16816"/>
                  </a:lnTo>
                  <a:lnTo>
                    <a:pt x="57394" y="12567"/>
                  </a:lnTo>
                  <a:lnTo>
                    <a:pt x="67268" y="8631"/>
                  </a:lnTo>
                  <a:lnTo>
                    <a:pt x="79639" y="4658"/>
                  </a:lnTo>
                  <a:lnTo>
                    <a:pt x="9794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99487" y="489579"/>
              <a:ext cx="174462" cy="126303"/>
            </a:xfrm>
            <a:custGeom>
              <a:avLst/>
              <a:gdLst/>
              <a:ahLst/>
              <a:cxnLst/>
              <a:rect l="0" t="0" r="0" b="0"/>
              <a:pathLst>
                <a:path w="174462" h="126303">
                  <a:moveTo>
                    <a:pt x="100761" y="68431"/>
                  </a:moveTo>
                  <a:lnTo>
                    <a:pt x="100627" y="56830"/>
                  </a:lnTo>
                  <a:lnTo>
                    <a:pt x="99347" y="46981"/>
                  </a:lnTo>
                  <a:lnTo>
                    <a:pt x="96754" y="37976"/>
                  </a:lnTo>
                  <a:lnTo>
                    <a:pt x="93034" y="29535"/>
                  </a:lnTo>
                  <a:lnTo>
                    <a:pt x="88401" y="21507"/>
                  </a:lnTo>
                  <a:lnTo>
                    <a:pt x="83064" y="13803"/>
                  </a:lnTo>
                  <a:lnTo>
                    <a:pt x="77044" y="6989"/>
                  </a:lnTo>
                  <a:lnTo>
                    <a:pt x="70181" y="2232"/>
                  </a:lnTo>
                  <a:lnTo>
                    <a:pt x="62462" y="0"/>
                  </a:lnTo>
                  <a:lnTo>
                    <a:pt x="54161" y="131"/>
                  </a:lnTo>
                  <a:lnTo>
                    <a:pt x="45744" y="2196"/>
                  </a:lnTo>
                  <a:lnTo>
                    <a:pt x="37495" y="5736"/>
                  </a:lnTo>
                  <a:lnTo>
                    <a:pt x="29669" y="10518"/>
                  </a:lnTo>
                  <a:lnTo>
                    <a:pt x="22566" y="16534"/>
                  </a:lnTo>
                  <a:lnTo>
                    <a:pt x="16277" y="23689"/>
                  </a:lnTo>
                  <a:lnTo>
                    <a:pt x="10886" y="31947"/>
                  </a:lnTo>
                  <a:lnTo>
                    <a:pt x="6554" y="41400"/>
                  </a:lnTo>
                  <a:lnTo>
                    <a:pt x="3273" y="51980"/>
                  </a:lnTo>
                  <a:lnTo>
                    <a:pt x="1051" y="63340"/>
                  </a:lnTo>
                  <a:lnTo>
                    <a:pt x="0" y="74958"/>
                  </a:lnTo>
                  <a:lnTo>
                    <a:pt x="79" y="86502"/>
                  </a:lnTo>
                  <a:lnTo>
                    <a:pt x="1437" y="97522"/>
                  </a:lnTo>
                  <a:lnTo>
                    <a:pt x="4475" y="107391"/>
                  </a:lnTo>
                  <a:lnTo>
                    <a:pt x="9256" y="115857"/>
                  </a:lnTo>
                  <a:lnTo>
                    <a:pt x="15399" y="122372"/>
                  </a:lnTo>
                  <a:lnTo>
                    <a:pt x="22278" y="125942"/>
                  </a:lnTo>
                  <a:lnTo>
                    <a:pt x="29456" y="126302"/>
                  </a:lnTo>
                  <a:lnTo>
                    <a:pt x="36714" y="123799"/>
                  </a:lnTo>
                  <a:lnTo>
                    <a:pt x="43959" y="119004"/>
                  </a:lnTo>
                  <a:lnTo>
                    <a:pt x="51158" y="112489"/>
                  </a:lnTo>
                  <a:lnTo>
                    <a:pt x="58143" y="104731"/>
                  </a:lnTo>
                  <a:lnTo>
                    <a:pt x="64615" y="96095"/>
                  </a:lnTo>
                  <a:lnTo>
                    <a:pt x="70452" y="86847"/>
                  </a:lnTo>
                  <a:lnTo>
                    <a:pt x="75695" y="77014"/>
                  </a:lnTo>
                  <a:lnTo>
                    <a:pt x="80452" y="66421"/>
                  </a:lnTo>
                  <a:lnTo>
                    <a:pt x="84844" y="55100"/>
                  </a:lnTo>
                  <a:lnTo>
                    <a:pt x="89193" y="45562"/>
                  </a:lnTo>
                  <a:lnTo>
                    <a:pt x="93560" y="41411"/>
                  </a:lnTo>
                  <a:lnTo>
                    <a:pt x="97709" y="42427"/>
                  </a:lnTo>
                  <a:lnTo>
                    <a:pt x="102011" y="47017"/>
                  </a:lnTo>
                  <a:lnTo>
                    <a:pt x="106758" y="53684"/>
                  </a:lnTo>
                  <a:lnTo>
                    <a:pt x="112021" y="61251"/>
                  </a:lnTo>
                  <a:lnTo>
                    <a:pt x="117752" y="69055"/>
                  </a:lnTo>
                  <a:lnTo>
                    <a:pt x="124020" y="76646"/>
                  </a:lnTo>
                  <a:lnTo>
                    <a:pt x="131042" y="83622"/>
                  </a:lnTo>
                  <a:lnTo>
                    <a:pt x="138855" y="89840"/>
                  </a:lnTo>
                  <a:lnTo>
                    <a:pt x="146910" y="95209"/>
                  </a:lnTo>
                  <a:lnTo>
                    <a:pt x="154946" y="100103"/>
                  </a:lnTo>
                  <a:lnTo>
                    <a:pt x="163671" y="104951"/>
                  </a:lnTo>
                  <a:lnTo>
                    <a:pt x="174461" y="1105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89724" y="460525"/>
              <a:ext cx="131624" cy="138139"/>
            </a:xfrm>
            <a:custGeom>
              <a:avLst/>
              <a:gdLst/>
              <a:ahLst/>
              <a:cxnLst/>
              <a:rect l="0" t="0" r="0" b="0"/>
              <a:pathLst>
                <a:path w="131624" h="138139">
                  <a:moveTo>
                    <a:pt x="68452" y="34314"/>
                  </a:moveTo>
                  <a:lnTo>
                    <a:pt x="76985" y="31246"/>
                  </a:lnTo>
                  <a:lnTo>
                    <a:pt x="82771" y="27183"/>
                  </a:lnTo>
                  <a:lnTo>
                    <a:pt x="86270" y="21704"/>
                  </a:lnTo>
                  <a:lnTo>
                    <a:pt x="87433" y="15463"/>
                  </a:lnTo>
                  <a:lnTo>
                    <a:pt x="85717" y="9610"/>
                  </a:lnTo>
                  <a:lnTo>
                    <a:pt x="81093" y="4782"/>
                  </a:lnTo>
                  <a:lnTo>
                    <a:pt x="74281" y="1419"/>
                  </a:lnTo>
                  <a:lnTo>
                    <a:pt x="66434" y="0"/>
                  </a:lnTo>
                  <a:lnTo>
                    <a:pt x="58317" y="575"/>
                  </a:lnTo>
                  <a:lnTo>
                    <a:pt x="50282" y="2878"/>
                  </a:lnTo>
                  <a:lnTo>
                    <a:pt x="42441" y="6543"/>
                  </a:lnTo>
                  <a:lnTo>
                    <a:pt x="34808" y="11227"/>
                  </a:lnTo>
                  <a:lnTo>
                    <a:pt x="27514" y="16807"/>
                  </a:lnTo>
                  <a:lnTo>
                    <a:pt x="20827" y="23375"/>
                  </a:lnTo>
                  <a:lnTo>
                    <a:pt x="14847" y="30906"/>
                  </a:lnTo>
                  <a:lnTo>
                    <a:pt x="9676" y="39420"/>
                  </a:lnTo>
                  <a:lnTo>
                    <a:pt x="5499" y="49045"/>
                  </a:lnTo>
                  <a:lnTo>
                    <a:pt x="2329" y="59737"/>
                  </a:lnTo>
                  <a:lnTo>
                    <a:pt x="353" y="71002"/>
                  </a:lnTo>
                  <a:lnTo>
                    <a:pt x="0" y="82024"/>
                  </a:lnTo>
                  <a:lnTo>
                    <a:pt x="1357" y="92359"/>
                  </a:lnTo>
                  <a:lnTo>
                    <a:pt x="4216" y="101923"/>
                  </a:lnTo>
                  <a:lnTo>
                    <a:pt x="8270" y="110807"/>
                  </a:lnTo>
                  <a:lnTo>
                    <a:pt x="13225" y="119139"/>
                  </a:lnTo>
                  <a:lnTo>
                    <a:pt x="19160" y="126566"/>
                  </a:lnTo>
                  <a:lnTo>
                    <a:pt x="26500" y="132277"/>
                  </a:lnTo>
                  <a:lnTo>
                    <a:pt x="35358" y="135972"/>
                  </a:lnTo>
                  <a:lnTo>
                    <a:pt x="45408" y="137809"/>
                  </a:lnTo>
                  <a:lnTo>
                    <a:pt x="56071" y="138138"/>
                  </a:lnTo>
                  <a:lnTo>
                    <a:pt x="66943" y="137314"/>
                  </a:lnTo>
                  <a:lnTo>
                    <a:pt x="77665" y="135322"/>
                  </a:lnTo>
                  <a:lnTo>
                    <a:pt x="87857" y="131791"/>
                  </a:lnTo>
                  <a:lnTo>
                    <a:pt x="97365" y="126655"/>
                  </a:lnTo>
                  <a:lnTo>
                    <a:pt x="105929" y="120571"/>
                  </a:lnTo>
                  <a:lnTo>
                    <a:pt x="113924" y="114151"/>
                  </a:lnTo>
                  <a:lnTo>
                    <a:pt x="122050" y="106833"/>
                  </a:lnTo>
                  <a:lnTo>
                    <a:pt x="131623" y="974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75042" y="231626"/>
              <a:ext cx="20005" cy="368499"/>
            </a:xfrm>
            <a:custGeom>
              <a:avLst/>
              <a:gdLst/>
              <a:ahLst/>
              <a:cxnLst/>
              <a:rect l="0" t="0" r="0" b="0"/>
              <a:pathLst>
                <a:path w="20005" h="368499">
                  <a:moveTo>
                    <a:pt x="9476" y="0"/>
                  </a:moveTo>
                  <a:lnTo>
                    <a:pt x="6609" y="9003"/>
                  </a:lnTo>
                  <a:lnTo>
                    <a:pt x="4467" y="19270"/>
                  </a:lnTo>
                  <a:lnTo>
                    <a:pt x="2864" y="31849"/>
                  </a:lnTo>
                  <a:lnTo>
                    <a:pt x="1683" y="46204"/>
                  </a:lnTo>
                  <a:lnTo>
                    <a:pt x="835" y="61352"/>
                  </a:lnTo>
                  <a:lnTo>
                    <a:pt x="242" y="76637"/>
                  </a:lnTo>
                  <a:lnTo>
                    <a:pt x="0" y="91770"/>
                  </a:lnTo>
                  <a:lnTo>
                    <a:pt x="365" y="106673"/>
                  </a:lnTo>
                  <a:lnTo>
                    <a:pt x="1424" y="121367"/>
                  </a:lnTo>
                  <a:lnTo>
                    <a:pt x="3119" y="136385"/>
                  </a:lnTo>
                  <a:lnTo>
                    <a:pt x="5327" y="152691"/>
                  </a:lnTo>
                  <a:lnTo>
                    <a:pt x="7920" y="170704"/>
                  </a:lnTo>
                  <a:lnTo>
                    <a:pt x="10625" y="190026"/>
                  </a:lnTo>
                  <a:lnTo>
                    <a:pt x="13055" y="209761"/>
                  </a:lnTo>
                  <a:lnTo>
                    <a:pt x="15018" y="229326"/>
                  </a:lnTo>
                  <a:lnTo>
                    <a:pt x="16504" y="248343"/>
                  </a:lnTo>
                  <a:lnTo>
                    <a:pt x="17583" y="266484"/>
                  </a:lnTo>
                  <a:lnTo>
                    <a:pt x="18347" y="283672"/>
                  </a:lnTo>
                  <a:lnTo>
                    <a:pt x="18879" y="299797"/>
                  </a:lnTo>
                  <a:lnTo>
                    <a:pt x="19303" y="316411"/>
                  </a:lnTo>
                  <a:lnTo>
                    <a:pt x="19656" y="337210"/>
                  </a:lnTo>
                  <a:lnTo>
                    <a:pt x="20004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400290" y="389554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53854" y="0"/>
                  </a:lnTo>
                  <a:lnTo>
                    <a:pt x="140583" y="0"/>
                  </a:lnTo>
                  <a:lnTo>
                    <a:pt x="127382" y="0"/>
                  </a:lnTo>
                  <a:lnTo>
                    <a:pt x="114040" y="0"/>
                  </a:lnTo>
                  <a:lnTo>
                    <a:pt x="100531" y="0"/>
                  </a:lnTo>
                  <a:lnTo>
                    <a:pt x="86882" y="4"/>
                  </a:lnTo>
                  <a:lnTo>
                    <a:pt x="73289" y="177"/>
                  </a:lnTo>
                  <a:lnTo>
                    <a:pt x="60088" y="826"/>
                  </a:lnTo>
                  <a:lnTo>
                    <a:pt x="47446" y="2074"/>
                  </a:lnTo>
                  <a:lnTo>
                    <a:pt x="35800" y="3736"/>
                  </a:lnTo>
                  <a:lnTo>
                    <a:pt x="24797" y="5562"/>
                  </a:lnTo>
                  <a:lnTo>
                    <a:pt x="13471" y="771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579274" y="494839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21057" y="0"/>
                  </a:moveTo>
                  <a:lnTo>
                    <a:pt x="18124" y="8868"/>
                  </a:lnTo>
                  <a:lnTo>
                    <a:pt x="15341" y="17855"/>
                  </a:lnTo>
                  <a:lnTo>
                    <a:pt x="12446" y="27846"/>
                  </a:lnTo>
                  <a:lnTo>
                    <a:pt x="9568" y="38782"/>
                  </a:lnTo>
                  <a:lnTo>
                    <a:pt x="6739" y="51824"/>
                  </a:lnTo>
                  <a:lnTo>
                    <a:pt x="3710" y="7147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610860" y="36849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647817" y="431668"/>
              <a:ext cx="278899" cy="168457"/>
            </a:xfrm>
            <a:custGeom>
              <a:avLst/>
              <a:gdLst/>
              <a:ahLst/>
              <a:cxnLst/>
              <a:rect l="0" t="0" r="0" b="0"/>
              <a:pathLst>
                <a:path w="278899" h="168457">
                  <a:moveTo>
                    <a:pt x="89385" y="0"/>
                  </a:moveTo>
                  <a:lnTo>
                    <a:pt x="80583" y="3001"/>
                  </a:lnTo>
                  <a:lnTo>
                    <a:pt x="72236" y="6423"/>
                  </a:lnTo>
                  <a:lnTo>
                    <a:pt x="63542" y="10619"/>
                  </a:lnTo>
                  <a:lnTo>
                    <a:pt x="54594" y="15519"/>
                  </a:lnTo>
                  <a:lnTo>
                    <a:pt x="45748" y="21001"/>
                  </a:lnTo>
                  <a:lnTo>
                    <a:pt x="37213" y="26936"/>
                  </a:lnTo>
                  <a:lnTo>
                    <a:pt x="29198" y="33370"/>
                  </a:lnTo>
                  <a:lnTo>
                    <a:pt x="21969" y="40517"/>
                  </a:lnTo>
                  <a:lnTo>
                    <a:pt x="15596" y="48439"/>
                  </a:lnTo>
                  <a:lnTo>
                    <a:pt x="10149" y="57216"/>
                  </a:lnTo>
                  <a:lnTo>
                    <a:pt x="5780" y="67018"/>
                  </a:lnTo>
                  <a:lnTo>
                    <a:pt x="2479" y="77828"/>
                  </a:lnTo>
                  <a:lnTo>
                    <a:pt x="413" y="89172"/>
                  </a:lnTo>
                  <a:lnTo>
                    <a:pt x="0" y="100246"/>
                  </a:lnTo>
                  <a:lnTo>
                    <a:pt x="1320" y="110612"/>
                  </a:lnTo>
                  <a:lnTo>
                    <a:pt x="4325" y="120027"/>
                  </a:lnTo>
                  <a:lnTo>
                    <a:pt x="9009" y="128278"/>
                  </a:lnTo>
                  <a:lnTo>
                    <a:pt x="15195" y="135363"/>
                  </a:lnTo>
                  <a:lnTo>
                    <a:pt x="22602" y="140798"/>
                  </a:lnTo>
                  <a:lnTo>
                    <a:pt x="30936" y="143570"/>
                  </a:lnTo>
                  <a:lnTo>
                    <a:pt x="39936" y="143354"/>
                  </a:lnTo>
                  <a:lnTo>
                    <a:pt x="49079" y="140277"/>
                  </a:lnTo>
                  <a:lnTo>
                    <a:pt x="57603" y="134557"/>
                  </a:lnTo>
                  <a:lnTo>
                    <a:pt x="65137" y="126604"/>
                  </a:lnTo>
                  <a:lnTo>
                    <a:pt x="71347" y="117065"/>
                  </a:lnTo>
                  <a:lnTo>
                    <a:pt x="75769" y="106694"/>
                  </a:lnTo>
                  <a:lnTo>
                    <a:pt x="78334" y="95989"/>
                  </a:lnTo>
                  <a:lnTo>
                    <a:pt x="79277" y="85197"/>
                  </a:lnTo>
                  <a:lnTo>
                    <a:pt x="78939" y="74418"/>
                  </a:lnTo>
                  <a:lnTo>
                    <a:pt x="77658" y="63690"/>
                  </a:lnTo>
                  <a:lnTo>
                    <a:pt x="76193" y="53181"/>
                  </a:lnTo>
                  <a:lnTo>
                    <a:pt x="75670" y="43189"/>
                  </a:lnTo>
                  <a:lnTo>
                    <a:pt x="76648" y="33854"/>
                  </a:lnTo>
                  <a:lnTo>
                    <a:pt x="79904" y="25840"/>
                  </a:lnTo>
                  <a:lnTo>
                    <a:pt x="85448" y="20585"/>
                  </a:lnTo>
                  <a:lnTo>
                    <a:pt x="91707" y="18857"/>
                  </a:lnTo>
                  <a:lnTo>
                    <a:pt x="98147" y="20381"/>
                  </a:lnTo>
                  <a:lnTo>
                    <a:pt x="104691" y="24503"/>
                  </a:lnTo>
                  <a:lnTo>
                    <a:pt x="111170" y="30563"/>
                  </a:lnTo>
                  <a:lnTo>
                    <a:pt x="117268" y="38016"/>
                  </a:lnTo>
                  <a:lnTo>
                    <a:pt x="122838" y="46447"/>
                  </a:lnTo>
                  <a:lnTo>
                    <a:pt x="127893" y="55554"/>
                  </a:lnTo>
                  <a:lnTo>
                    <a:pt x="132519" y="65123"/>
                  </a:lnTo>
                  <a:lnTo>
                    <a:pt x="136817" y="75006"/>
                  </a:lnTo>
                  <a:lnTo>
                    <a:pt x="140872" y="85102"/>
                  </a:lnTo>
                  <a:lnTo>
                    <a:pt x="144757" y="95340"/>
                  </a:lnTo>
                  <a:lnTo>
                    <a:pt x="148517" y="105679"/>
                  </a:lnTo>
                  <a:lnTo>
                    <a:pt x="152026" y="116251"/>
                  </a:lnTo>
                  <a:lnTo>
                    <a:pt x="155003" y="127341"/>
                  </a:lnTo>
                  <a:lnTo>
                    <a:pt x="157329" y="139038"/>
                  </a:lnTo>
                  <a:lnTo>
                    <a:pt x="158701" y="150312"/>
                  </a:lnTo>
                  <a:lnTo>
                    <a:pt x="157985" y="159030"/>
                  </a:lnTo>
                  <a:lnTo>
                    <a:pt x="154413" y="162981"/>
                  </a:lnTo>
                  <a:lnTo>
                    <a:pt x="149339" y="161570"/>
                  </a:lnTo>
                  <a:lnTo>
                    <a:pt x="144588" y="156683"/>
                  </a:lnTo>
                  <a:lnTo>
                    <a:pt x="140795" y="149343"/>
                  </a:lnTo>
                  <a:lnTo>
                    <a:pt x="137972" y="140121"/>
                  </a:lnTo>
                  <a:lnTo>
                    <a:pt x="135949" y="129313"/>
                  </a:lnTo>
                  <a:lnTo>
                    <a:pt x="134532" y="116991"/>
                  </a:lnTo>
                  <a:lnTo>
                    <a:pt x="133562" y="103334"/>
                  </a:lnTo>
                  <a:lnTo>
                    <a:pt x="133239" y="88923"/>
                  </a:lnTo>
                  <a:lnTo>
                    <a:pt x="134082" y="74635"/>
                  </a:lnTo>
                  <a:lnTo>
                    <a:pt x="136282" y="60958"/>
                  </a:lnTo>
                  <a:lnTo>
                    <a:pt x="139726" y="48165"/>
                  </a:lnTo>
                  <a:lnTo>
                    <a:pt x="144181" y="36492"/>
                  </a:lnTo>
                  <a:lnTo>
                    <a:pt x="149404" y="25952"/>
                  </a:lnTo>
                  <a:lnTo>
                    <a:pt x="155352" y="16873"/>
                  </a:lnTo>
                  <a:lnTo>
                    <a:pt x="162167" y="9970"/>
                  </a:lnTo>
                  <a:lnTo>
                    <a:pt x="169856" y="5441"/>
                  </a:lnTo>
                  <a:lnTo>
                    <a:pt x="178137" y="3195"/>
                  </a:lnTo>
                  <a:lnTo>
                    <a:pt x="186541" y="3116"/>
                  </a:lnTo>
                  <a:lnTo>
                    <a:pt x="194786" y="4917"/>
                  </a:lnTo>
                  <a:lnTo>
                    <a:pt x="202779" y="8378"/>
                  </a:lnTo>
                  <a:lnTo>
                    <a:pt x="210527" y="13434"/>
                  </a:lnTo>
                  <a:lnTo>
                    <a:pt x="218071" y="19903"/>
                  </a:lnTo>
                  <a:lnTo>
                    <a:pt x="225459" y="27515"/>
                  </a:lnTo>
                  <a:lnTo>
                    <a:pt x="232734" y="35994"/>
                  </a:lnTo>
                  <a:lnTo>
                    <a:pt x="239919" y="45108"/>
                  </a:lnTo>
                  <a:lnTo>
                    <a:pt x="246712" y="54838"/>
                  </a:lnTo>
                  <a:lnTo>
                    <a:pt x="252515" y="65354"/>
                  </a:lnTo>
                  <a:lnTo>
                    <a:pt x="257086" y="76685"/>
                  </a:lnTo>
                  <a:lnTo>
                    <a:pt x="260664" y="88565"/>
                  </a:lnTo>
                  <a:lnTo>
                    <a:pt x="263763" y="100540"/>
                  </a:lnTo>
                  <a:lnTo>
                    <a:pt x="266735" y="112327"/>
                  </a:lnTo>
                  <a:lnTo>
                    <a:pt x="269591" y="123580"/>
                  </a:lnTo>
                  <a:lnTo>
                    <a:pt x="272367" y="135013"/>
                  </a:lnTo>
                  <a:lnTo>
                    <a:pt x="275311" y="148746"/>
                  </a:lnTo>
                  <a:lnTo>
                    <a:pt x="278898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168870" y="463253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5" y="36457"/>
                  </a:lnTo>
                  <a:lnTo>
                    <a:pt x="177" y="50133"/>
                  </a:lnTo>
                  <a:lnTo>
                    <a:pt x="826" y="63812"/>
                  </a:lnTo>
                  <a:lnTo>
                    <a:pt x="2079" y="77019"/>
                  </a:lnTo>
                  <a:lnTo>
                    <a:pt x="3942" y="89369"/>
                  </a:lnTo>
                  <a:lnTo>
                    <a:pt x="6670" y="101726"/>
                  </a:lnTo>
                  <a:lnTo>
                    <a:pt x="11623" y="116287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179399" y="3474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228289" y="429564"/>
              <a:ext cx="128467" cy="161094"/>
            </a:xfrm>
            <a:custGeom>
              <a:avLst/>
              <a:gdLst/>
              <a:ahLst/>
              <a:cxnLst/>
              <a:rect l="0" t="0" r="0" b="0"/>
              <a:pathLst>
                <a:path w="128467" h="161094">
                  <a:moveTo>
                    <a:pt x="98509" y="23161"/>
                  </a:moveTo>
                  <a:lnTo>
                    <a:pt x="92507" y="17360"/>
                  </a:lnTo>
                  <a:lnTo>
                    <a:pt x="85662" y="12436"/>
                  </a:lnTo>
                  <a:lnTo>
                    <a:pt x="77274" y="7943"/>
                  </a:lnTo>
                  <a:lnTo>
                    <a:pt x="67647" y="4067"/>
                  </a:lnTo>
                  <a:lnTo>
                    <a:pt x="57332" y="1351"/>
                  </a:lnTo>
                  <a:lnTo>
                    <a:pt x="46729" y="0"/>
                  </a:lnTo>
                  <a:lnTo>
                    <a:pt x="36204" y="72"/>
                  </a:lnTo>
                  <a:lnTo>
                    <a:pt x="26152" y="1638"/>
                  </a:lnTo>
                  <a:lnTo>
                    <a:pt x="16752" y="4585"/>
                  </a:lnTo>
                  <a:lnTo>
                    <a:pt x="8629" y="8835"/>
                  </a:lnTo>
                  <a:lnTo>
                    <a:pt x="2910" y="14428"/>
                  </a:lnTo>
                  <a:lnTo>
                    <a:pt x="2" y="21252"/>
                  </a:lnTo>
                  <a:lnTo>
                    <a:pt x="0" y="28764"/>
                  </a:lnTo>
                  <a:lnTo>
                    <a:pt x="3031" y="36112"/>
                  </a:lnTo>
                  <a:lnTo>
                    <a:pt x="8844" y="42826"/>
                  </a:lnTo>
                  <a:lnTo>
                    <a:pt x="16777" y="48806"/>
                  </a:lnTo>
                  <a:lnTo>
                    <a:pt x="25987" y="54131"/>
                  </a:lnTo>
                  <a:lnTo>
                    <a:pt x="35873" y="58934"/>
                  </a:lnTo>
                  <a:lnTo>
                    <a:pt x="46098" y="63347"/>
                  </a:lnTo>
                  <a:lnTo>
                    <a:pt x="56487" y="67480"/>
                  </a:lnTo>
                  <a:lnTo>
                    <a:pt x="66949" y="71419"/>
                  </a:lnTo>
                  <a:lnTo>
                    <a:pt x="77280" y="75390"/>
                  </a:lnTo>
                  <a:lnTo>
                    <a:pt x="87150" y="79742"/>
                  </a:lnTo>
                  <a:lnTo>
                    <a:pt x="96419" y="84640"/>
                  </a:lnTo>
                  <a:lnTo>
                    <a:pt x="104949" y="90236"/>
                  </a:lnTo>
                  <a:lnTo>
                    <a:pt x="112534" y="96749"/>
                  </a:lnTo>
                  <a:lnTo>
                    <a:pt x="119141" y="104203"/>
                  </a:lnTo>
                  <a:lnTo>
                    <a:pt x="124408" y="112310"/>
                  </a:lnTo>
                  <a:lnTo>
                    <a:pt x="127591" y="120590"/>
                  </a:lnTo>
                  <a:lnTo>
                    <a:pt x="128466" y="128743"/>
                  </a:lnTo>
                  <a:lnTo>
                    <a:pt x="127104" y="136504"/>
                  </a:lnTo>
                  <a:lnTo>
                    <a:pt x="123606" y="143562"/>
                  </a:lnTo>
                  <a:lnTo>
                    <a:pt x="118254" y="149816"/>
                  </a:lnTo>
                  <a:lnTo>
                    <a:pt x="111426" y="155015"/>
                  </a:lnTo>
                  <a:lnTo>
                    <a:pt x="103489" y="158684"/>
                  </a:lnTo>
                  <a:lnTo>
                    <a:pt x="94750" y="160703"/>
                  </a:lnTo>
                  <a:lnTo>
                    <a:pt x="85444" y="161093"/>
                  </a:lnTo>
                  <a:lnTo>
                    <a:pt x="75747" y="159843"/>
                  </a:lnTo>
                  <a:lnTo>
                    <a:pt x="65784" y="157119"/>
                  </a:lnTo>
                  <a:lnTo>
                    <a:pt x="55712" y="153313"/>
                  </a:lnTo>
                  <a:lnTo>
                    <a:pt x="44530" y="148473"/>
                  </a:lnTo>
                  <a:lnTo>
                    <a:pt x="29020" y="141061"/>
                  </a:lnTo>
                  <a:lnTo>
                    <a:pt x="3752" y="1284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591241" y="442196"/>
              <a:ext cx="120449" cy="167908"/>
            </a:xfrm>
            <a:custGeom>
              <a:avLst/>
              <a:gdLst/>
              <a:ahLst/>
              <a:cxnLst/>
              <a:rect l="0" t="0" r="0" b="0"/>
              <a:pathLst>
                <a:path w="120449" h="167908">
                  <a:moveTo>
                    <a:pt x="9297" y="0"/>
                  </a:moveTo>
                  <a:lnTo>
                    <a:pt x="6431" y="11803"/>
                  </a:lnTo>
                  <a:lnTo>
                    <a:pt x="4289" y="23572"/>
                  </a:lnTo>
                  <a:lnTo>
                    <a:pt x="2686" y="36462"/>
                  </a:lnTo>
                  <a:lnTo>
                    <a:pt x="1505" y="50310"/>
                  </a:lnTo>
                  <a:lnTo>
                    <a:pt x="656" y="64638"/>
                  </a:lnTo>
                  <a:lnTo>
                    <a:pt x="68" y="79103"/>
                  </a:lnTo>
                  <a:lnTo>
                    <a:pt x="0" y="93380"/>
                  </a:lnTo>
                  <a:lnTo>
                    <a:pt x="1012" y="107108"/>
                  </a:lnTo>
                  <a:lnTo>
                    <a:pt x="3330" y="120140"/>
                  </a:lnTo>
                  <a:lnTo>
                    <a:pt x="7023" y="132193"/>
                  </a:lnTo>
                  <a:lnTo>
                    <a:pt x="12176" y="142770"/>
                  </a:lnTo>
                  <a:lnTo>
                    <a:pt x="18682" y="151728"/>
                  </a:lnTo>
                  <a:lnTo>
                    <a:pt x="26304" y="158914"/>
                  </a:lnTo>
                  <a:lnTo>
                    <a:pt x="34783" y="164001"/>
                  </a:lnTo>
                  <a:lnTo>
                    <a:pt x="43885" y="167006"/>
                  </a:lnTo>
                  <a:lnTo>
                    <a:pt x="53265" y="167907"/>
                  </a:lnTo>
                  <a:lnTo>
                    <a:pt x="62481" y="166476"/>
                  </a:lnTo>
                  <a:lnTo>
                    <a:pt x="71303" y="162811"/>
                  </a:lnTo>
                  <a:lnTo>
                    <a:pt x="79530" y="157268"/>
                  </a:lnTo>
                  <a:lnTo>
                    <a:pt x="86911" y="150268"/>
                  </a:lnTo>
                  <a:lnTo>
                    <a:pt x="93393" y="142194"/>
                  </a:lnTo>
                  <a:lnTo>
                    <a:pt x="99087" y="133352"/>
                  </a:lnTo>
                  <a:lnTo>
                    <a:pt x="104153" y="123972"/>
                  </a:lnTo>
                  <a:lnTo>
                    <a:pt x="108746" y="114217"/>
                  </a:lnTo>
                  <a:lnTo>
                    <a:pt x="112833" y="104041"/>
                  </a:lnTo>
                  <a:lnTo>
                    <a:pt x="116206" y="93217"/>
                  </a:lnTo>
                  <a:lnTo>
                    <a:pt x="118801" y="81676"/>
                  </a:lnTo>
                  <a:lnTo>
                    <a:pt x="120374" y="69654"/>
                  </a:lnTo>
                  <a:lnTo>
                    <a:pt x="120448" y="57583"/>
                  </a:lnTo>
                  <a:lnTo>
                    <a:pt x="118910" y="45736"/>
                  </a:lnTo>
                  <a:lnTo>
                    <a:pt x="116251" y="34642"/>
                  </a:lnTo>
                  <a:lnTo>
                    <a:pt x="113123" y="24076"/>
                  </a:lnTo>
                  <a:lnTo>
                    <a:pt x="109251" y="13114"/>
                  </a:lnTo>
                  <a:lnTo>
                    <a:pt x="10405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764212" y="434759"/>
              <a:ext cx="149157" cy="147583"/>
            </a:xfrm>
            <a:custGeom>
              <a:avLst/>
              <a:gdLst/>
              <a:ahLst/>
              <a:cxnLst/>
              <a:rect l="0" t="0" r="0" b="0"/>
              <a:pathLst>
                <a:path w="149157" h="147583">
                  <a:moveTo>
                    <a:pt x="110067" y="7437"/>
                  </a:moveTo>
                  <a:lnTo>
                    <a:pt x="98332" y="4571"/>
                  </a:lnTo>
                  <a:lnTo>
                    <a:pt x="87203" y="2429"/>
                  </a:lnTo>
                  <a:lnTo>
                    <a:pt x="75614" y="835"/>
                  </a:lnTo>
                  <a:lnTo>
                    <a:pt x="63798" y="0"/>
                  </a:lnTo>
                  <a:lnTo>
                    <a:pt x="52435" y="448"/>
                  </a:lnTo>
                  <a:lnTo>
                    <a:pt x="41886" y="2357"/>
                  </a:lnTo>
                  <a:lnTo>
                    <a:pt x="32184" y="5594"/>
                  </a:lnTo>
                  <a:lnTo>
                    <a:pt x="23212" y="9902"/>
                  </a:lnTo>
                  <a:lnTo>
                    <a:pt x="14827" y="15021"/>
                  </a:lnTo>
                  <a:lnTo>
                    <a:pt x="7536" y="20727"/>
                  </a:lnTo>
                  <a:lnTo>
                    <a:pt x="2449" y="26848"/>
                  </a:lnTo>
                  <a:lnTo>
                    <a:pt x="0" y="33247"/>
                  </a:lnTo>
                  <a:lnTo>
                    <a:pt x="323" y="39509"/>
                  </a:lnTo>
                  <a:lnTo>
                    <a:pt x="3581" y="44953"/>
                  </a:lnTo>
                  <a:lnTo>
                    <a:pt x="9554" y="49284"/>
                  </a:lnTo>
                  <a:lnTo>
                    <a:pt x="17766" y="52700"/>
                  </a:lnTo>
                  <a:lnTo>
                    <a:pt x="27696" y="55691"/>
                  </a:lnTo>
                  <a:lnTo>
                    <a:pt x="38879" y="58595"/>
                  </a:lnTo>
                  <a:lnTo>
                    <a:pt x="50789" y="61566"/>
                  </a:lnTo>
                  <a:lnTo>
                    <a:pt x="62848" y="64647"/>
                  </a:lnTo>
                  <a:lnTo>
                    <a:pt x="74733" y="67837"/>
                  </a:lnTo>
                  <a:lnTo>
                    <a:pt x="86339" y="71117"/>
                  </a:lnTo>
                  <a:lnTo>
                    <a:pt x="97672" y="74465"/>
                  </a:lnTo>
                  <a:lnTo>
                    <a:pt x="108772" y="77872"/>
                  </a:lnTo>
                  <a:lnTo>
                    <a:pt x="119363" y="81651"/>
                  </a:lnTo>
                  <a:lnTo>
                    <a:pt x="128877" y="86405"/>
                  </a:lnTo>
                  <a:lnTo>
                    <a:pt x="137079" y="92386"/>
                  </a:lnTo>
                  <a:lnTo>
                    <a:pt x="143570" y="99522"/>
                  </a:lnTo>
                  <a:lnTo>
                    <a:pt x="147649" y="107609"/>
                  </a:lnTo>
                  <a:lnTo>
                    <a:pt x="149156" y="116406"/>
                  </a:lnTo>
                  <a:lnTo>
                    <a:pt x="148066" y="125227"/>
                  </a:lnTo>
                  <a:lnTo>
                    <a:pt x="144227" y="132995"/>
                  </a:lnTo>
                  <a:lnTo>
                    <a:pt x="137831" y="139206"/>
                  </a:lnTo>
                  <a:lnTo>
                    <a:pt x="129318" y="143710"/>
                  </a:lnTo>
                  <a:lnTo>
                    <a:pt x="119181" y="146448"/>
                  </a:lnTo>
                  <a:lnTo>
                    <a:pt x="107859" y="147582"/>
                  </a:lnTo>
                  <a:lnTo>
                    <a:pt x="96024" y="147243"/>
                  </a:lnTo>
                  <a:lnTo>
                    <a:pt x="84548" y="145437"/>
                  </a:lnTo>
                  <a:lnTo>
                    <a:pt x="73881" y="142312"/>
                  </a:lnTo>
                  <a:lnTo>
                    <a:pt x="64386" y="138420"/>
                  </a:lnTo>
                  <a:lnTo>
                    <a:pt x="55591" y="134250"/>
                  </a:lnTo>
                  <a:lnTo>
                    <a:pt x="46730" y="129440"/>
                  </a:lnTo>
                  <a:lnTo>
                    <a:pt x="36368" y="1232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905865" y="449645"/>
              <a:ext cx="178985" cy="142945"/>
            </a:xfrm>
            <a:custGeom>
              <a:avLst/>
              <a:gdLst/>
              <a:ahLst/>
              <a:cxnLst/>
              <a:rect l="0" t="0" r="0" b="0"/>
              <a:pathLst>
                <a:path w="178985" h="142945">
                  <a:moveTo>
                    <a:pt x="0" y="45194"/>
                  </a:moveTo>
                  <a:lnTo>
                    <a:pt x="8868" y="48128"/>
                  </a:lnTo>
                  <a:lnTo>
                    <a:pt x="17855" y="50910"/>
                  </a:lnTo>
                  <a:lnTo>
                    <a:pt x="27851" y="53805"/>
                  </a:lnTo>
                  <a:lnTo>
                    <a:pt x="38831" y="56672"/>
                  </a:lnTo>
                  <a:lnTo>
                    <a:pt x="50643" y="59189"/>
                  </a:lnTo>
                  <a:lnTo>
                    <a:pt x="63092" y="61191"/>
                  </a:lnTo>
                  <a:lnTo>
                    <a:pt x="75684" y="62358"/>
                  </a:lnTo>
                  <a:lnTo>
                    <a:pt x="87668" y="62156"/>
                  </a:lnTo>
                  <a:lnTo>
                    <a:pt x="98679" y="60417"/>
                  </a:lnTo>
                  <a:lnTo>
                    <a:pt x="108543" y="57130"/>
                  </a:lnTo>
                  <a:lnTo>
                    <a:pt x="117104" y="52257"/>
                  </a:lnTo>
                  <a:lnTo>
                    <a:pt x="124404" y="45947"/>
                  </a:lnTo>
                  <a:lnTo>
                    <a:pt x="130155" y="38627"/>
                  </a:lnTo>
                  <a:lnTo>
                    <a:pt x="133671" y="30884"/>
                  </a:lnTo>
                  <a:lnTo>
                    <a:pt x="134768" y="23099"/>
                  </a:lnTo>
                  <a:lnTo>
                    <a:pt x="133387" y="15757"/>
                  </a:lnTo>
                  <a:lnTo>
                    <a:pt x="129346" y="9512"/>
                  </a:lnTo>
                  <a:lnTo>
                    <a:pt x="122819" y="4622"/>
                  </a:lnTo>
                  <a:lnTo>
                    <a:pt x="114558" y="1323"/>
                  </a:lnTo>
                  <a:lnTo>
                    <a:pt x="105653" y="0"/>
                  </a:lnTo>
                  <a:lnTo>
                    <a:pt x="96790" y="671"/>
                  </a:lnTo>
                  <a:lnTo>
                    <a:pt x="88404" y="3221"/>
                  </a:lnTo>
                  <a:lnTo>
                    <a:pt x="80852" y="7590"/>
                  </a:lnTo>
                  <a:lnTo>
                    <a:pt x="74231" y="13567"/>
                  </a:lnTo>
                  <a:lnTo>
                    <a:pt x="68770" y="21001"/>
                  </a:lnTo>
                  <a:lnTo>
                    <a:pt x="64916" y="29885"/>
                  </a:lnTo>
                  <a:lnTo>
                    <a:pt x="62764" y="40077"/>
                  </a:lnTo>
                  <a:lnTo>
                    <a:pt x="62114" y="51173"/>
                  </a:lnTo>
                  <a:lnTo>
                    <a:pt x="62656" y="62613"/>
                  </a:lnTo>
                  <a:lnTo>
                    <a:pt x="64095" y="74045"/>
                  </a:lnTo>
                  <a:lnTo>
                    <a:pt x="66347" y="85331"/>
                  </a:lnTo>
                  <a:lnTo>
                    <a:pt x="69528" y="96442"/>
                  </a:lnTo>
                  <a:lnTo>
                    <a:pt x="73637" y="107384"/>
                  </a:lnTo>
                  <a:lnTo>
                    <a:pt x="78870" y="117698"/>
                  </a:lnTo>
                  <a:lnTo>
                    <a:pt x="85672" y="126493"/>
                  </a:lnTo>
                  <a:lnTo>
                    <a:pt x="94137" y="133404"/>
                  </a:lnTo>
                  <a:lnTo>
                    <a:pt x="103908" y="138382"/>
                  </a:lnTo>
                  <a:lnTo>
                    <a:pt x="114376" y="141440"/>
                  </a:lnTo>
                  <a:lnTo>
                    <a:pt x="125108" y="142798"/>
                  </a:lnTo>
                  <a:lnTo>
                    <a:pt x="135633" y="142944"/>
                  </a:lnTo>
                  <a:lnTo>
                    <a:pt x="146489" y="142551"/>
                  </a:lnTo>
                  <a:lnTo>
                    <a:pt x="159743" y="141591"/>
                  </a:lnTo>
                  <a:lnTo>
                    <a:pt x="178984" y="1399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101228" y="267493"/>
              <a:ext cx="129562" cy="320427"/>
            </a:xfrm>
            <a:custGeom>
              <a:avLst/>
              <a:gdLst/>
              <a:ahLst/>
              <a:cxnLst/>
              <a:rect l="0" t="0" r="0" b="0"/>
              <a:pathLst>
                <a:path w="129562" h="320427">
                  <a:moveTo>
                    <a:pt x="46792" y="301045"/>
                  </a:moveTo>
                  <a:lnTo>
                    <a:pt x="55527" y="295111"/>
                  </a:lnTo>
                  <a:lnTo>
                    <a:pt x="63233" y="288906"/>
                  </a:lnTo>
                  <a:lnTo>
                    <a:pt x="70622" y="281810"/>
                  </a:lnTo>
                  <a:lnTo>
                    <a:pt x="77364" y="273870"/>
                  </a:lnTo>
                  <a:lnTo>
                    <a:pt x="82598" y="265224"/>
                  </a:lnTo>
                  <a:lnTo>
                    <a:pt x="85959" y="256034"/>
                  </a:lnTo>
                  <a:lnTo>
                    <a:pt x="87400" y="246607"/>
                  </a:lnTo>
                  <a:lnTo>
                    <a:pt x="86929" y="237366"/>
                  </a:lnTo>
                  <a:lnTo>
                    <a:pt x="84754" y="228530"/>
                  </a:lnTo>
                  <a:lnTo>
                    <a:pt x="81041" y="220295"/>
                  </a:lnTo>
                  <a:lnTo>
                    <a:pt x="75816" y="212911"/>
                  </a:lnTo>
                  <a:lnTo>
                    <a:pt x="69238" y="206439"/>
                  </a:lnTo>
                  <a:lnTo>
                    <a:pt x="61722" y="201263"/>
                  </a:lnTo>
                  <a:lnTo>
                    <a:pt x="53841" y="198140"/>
                  </a:lnTo>
                  <a:lnTo>
                    <a:pt x="45950" y="197302"/>
                  </a:lnTo>
                  <a:lnTo>
                    <a:pt x="38196" y="198518"/>
                  </a:lnTo>
                  <a:lnTo>
                    <a:pt x="30609" y="201386"/>
                  </a:lnTo>
                  <a:lnTo>
                    <a:pt x="23182" y="205506"/>
                  </a:lnTo>
                  <a:lnTo>
                    <a:pt x="16212" y="210862"/>
                  </a:lnTo>
                  <a:lnTo>
                    <a:pt x="10282" y="217805"/>
                  </a:lnTo>
                  <a:lnTo>
                    <a:pt x="5631" y="226394"/>
                  </a:lnTo>
                  <a:lnTo>
                    <a:pt x="2338" y="236261"/>
                  </a:lnTo>
                  <a:lnTo>
                    <a:pt x="494" y="246801"/>
                  </a:lnTo>
                  <a:lnTo>
                    <a:pt x="0" y="257589"/>
                  </a:lnTo>
                  <a:lnTo>
                    <a:pt x="786" y="268256"/>
                  </a:lnTo>
                  <a:lnTo>
                    <a:pt x="2901" y="278412"/>
                  </a:lnTo>
                  <a:lnTo>
                    <a:pt x="6250" y="287900"/>
                  </a:lnTo>
                  <a:lnTo>
                    <a:pt x="10786" y="296591"/>
                  </a:lnTo>
                  <a:lnTo>
                    <a:pt x="16578" y="304291"/>
                  </a:lnTo>
                  <a:lnTo>
                    <a:pt x="23544" y="310978"/>
                  </a:lnTo>
                  <a:lnTo>
                    <a:pt x="31322" y="316301"/>
                  </a:lnTo>
                  <a:lnTo>
                    <a:pt x="39382" y="319522"/>
                  </a:lnTo>
                  <a:lnTo>
                    <a:pt x="47392" y="320426"/>
                  </a:lnTo>
                  <a:lnTo>
                    <a:pt x="55227" y="319254"/>
                  </a:lnTo>
                  <a:lnTo>
                    <a:pt x="62867" y="316417"/>
                  </a:lnTo>
                  <a:lnTo>
                    <a:pt x="70335" y="312312"/>
                  </a:lnTo>
                  <a:lnTo>
                    <a:pt x="77502" y="306796"/>
                  </a:lnTo>
                  <a:lnTo>
                    <a:pt x="84096" y="299214"/>
                  </a:lnTo>
                  <a:lnTo>
                    <a:pt x="90016" y="289374"/>
                  </a:lnTo>
                  <a:lnTo>
                    <a:pt x="95314" y="277512"/>
                  </a:lnTo>
                  <a:lnTo>
                    <a:pt x="100107" y="264030"/>
                  </a:lnTo>
                  <a:lnTo>
                    <a:pt x="104518" y="249325"/>
                  </a:lnTo>
                  <a:lnTo>
                    <a:pt x="108651" y="233570"/>
                  </a:lnTo>
                  <a:lnTo>
                    <a:pt x="112588" y="216717"/>
                  </a:lnTo>
                  <a:lnTo>
                    <a:pt x="116382" y="198829"/>
                  </a:lnTo>
                  <a:lnTo>
                    <a:pt x="119915" y="180072"/>
                  </a:lnTo>
                  <a:lnTo>
                    <a:pt x="122908" y="160643"/>
                  </a:lnTo>
                  <a:lnTo>
                    <a:pt x="125253" y="140722"/>
                  </a:lnTo>
                  <a:lnTo>
                    <a:pt x="126996" y="120616"/>
                  </a:lnTo>
                  <a:lnTo>
                    <a:pt x="128249" y="100737"/>
                  </a:lnTo>
                  <a:lnTo>
                    <a:pt x="129125" y="81296"/>
                  </a:lnTo>
                  <a:lnTo>
                    <a:pt x="129561" y="62480"/>
                  </a:lnTo>
                  <a:lnTo>
                    <a:pt x="129329" y="44530"/>
                  </a:lnTo>
                  <a:lnTo>
                    <a:pt x="128355" y="27528"/>
                  </a:lnTo>
                  <a:lnTo>
                    <a:pt x="126526" y="12692"/>
                  </a:lnTo>
                  <a:lnTo>
                    <a:pt x="122916" y="3035"/>
                  </a:lnTo>
                  <a:lnTo>
                    <a:pt x="117447" y="0"/>
                  </a:lnTo>
                  <a:lnTo>
                    <a:pt x="111834" y="2302"/>
                  </a:lnTo>
                  <a:lnTo>
                    <a:pt x="106678" y="8396"/>
                  </a:lnTo>
                  <a:lnTo>
                    <a:pt x="102156" y="17256"/>
                  </a:lnTo>
                  <a:lnTo>
                    <a:pt x="98473" y="28353"/>
                  </a:lnTo>
                  <a:lnTo>
                    <a:pt x="95655" y="41240"/>
                  </a:lnTo>
                  <a:lnTo>
                    <a:pt x="93590" y="55496"/>
                  </a:lnTo>
                  <a:lnTo>
                    <a:pt x="92120" y="70756"/>
                  </a:lnTo>
                  <a:lnTo>
                    <a:pt x="91094" y="86728"/>
                  </a:lnTo>
                  <a:lnTo>
                    <a:pt x="90387" y="103033"/>
                  </a:lnTo>
                  <a:lnTo>
                    <a:pt x="89904" y="119207"/>
                  </a:lnTo>
                  <a:lnTo>
                    <a:pt x="89582" y="135009"/>
                  </a:lnTo>
                  <a:lnTo>
                    <a:pt x="89534" y="150229"/>
                  </a:lnTo>
                  <a:lnTo>
                    <a:pt x="90033" y="164612"/>
                  </a:lnTo>
                  <a:lnTo>
                    <a:pt x="91187" y="178102"/>
                  </a:lnTo>
                  <a:lnTo>
                    <a:pt x="92946" y="190807"/>
                  </a:lnTo>
                  <a:lnTo>
                    <a:pt x="95197" y="202888"/>
                  </a:lnTo>
                  <a:lnTo>
                    <a:pt x="97823" y="214488"/>
                  </a:lnTo>
                  <a:lnTo>
                    <a:pt x="100762" y="225283"/>
                  </a:lnTo>
                  <a:lnTo>
                    <a:pt x="104403" y="235551"/>
                  </a:lnTo>
                  <a:lnTo>
                    <a:pt x="110181" y="246197"/>
                  </a:lnTo>
                  <a:lnTo>
                    <a:pt x="120492" y="2589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579689" y="231626"/>
              <a:ext cx="7854" cy="357970"/>
            </a:xfrm>
            <a:custGeom>
              <a:avLst/>
              <a:gdLst/>
              <a:ahLst/>
              <a:cxnLst/>
              <a:rect l="0" t="0" r="0" b="0"/>
              <a:pathLst>
                <a:path w="7854" h="357970">
                  <a:moveTo>
                    <a:pt x="0" y="0"/>
                  </a:moveTo>
                  <a:lnTo>
                    <a:pt x="0" y="8679"/>
                  </a:lnTo>
                  <a:lnTo>
                    <a:pt x="0" y="21199"/>
                  </a:lnTo>
                  <a:lnTo>
                    <a:pt x="0" y="36026"/>
                  </a:lnTo>
                  <a:lnTo>
                    <a:pt x="0" y="52533"/>
                  </a:lnTo>
                  <a:lnTo>
                    <a:pt x="0" y="69998"/>
                  </a:lnTo>
                  <a:lnTo>
                    <a:pt x="0" y="87480"/>
                  </a:lnTo>
                  <a:lnTo>
                    <a:pt x="0" y="104462"/>
                  </a:lnTo>
                  <a:lnTo>
                    <a:pt x="0" y="121133"/>
                  </a:lnTo>
                  <a:lnTo>
                    <a:pt x="0" y="138159"/>
                  </a:lnTo>
                  <a:lnTo>
                    <a:pt x="4" y="155900"/>
                  </a:lnTo>
                  <a:lnTo>
                    <a:pt x="177" y="173919"/>
                  </a:lnTo>
                  <a:lnTo>
                    <a:pt x="825" y="191190"/>
                  </a:lnTo>
                  <a:lnTo>
                    <a:pt x="2074" y="207190"/>
                  </a:lnTo>
                  <a:lnTo>
                    <a:pt x="3727" y="222205"/>
                  </a:lnTo>
                  <a:lnTo>
                    <a:pt x="5375" y="237043"/>
                  </a:lnTo>
                  <a:lnTo>
                    <a:pt x="6773" y="252202"/>
                  </a:lnTo>
                  <a:lnTo>
                    <a:pt x="7693" y="267519"/>
                  </a:lnTo>
                  <a:lnTo>
                    <a:pt x="7853" y="282364"/>
                  </a:lnTo>
                  <a:lnTo>
                    <a:pt x="7182" y="296384"/>
                  </a:lnTo>
                  <a:lnTo>
                    <a:pt x="5927" y="309294"/>
                  </a:lnTo>
                  <a:lnTo>
                    <a:pt x="4424" y="322095"/>
                  </a:lnTo>
                  <a:lnTo>
                    <a:pt x="2542" y="337026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463875" y="368497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98835" y="5733"/>
                  </a:lnTo>
                  <a:lnTo>
                    <a:pt x="187706" y="10018"/>
                  </a:lnTo>
                  <a:lnTo>
                    <a:pt x="176108" y="13228"/>
                  </a:lnTo>
                  <a:lnTo>
                    <a:pt x="163947" y="15762"/>
                  </a:lnTo>
                  <a:lnTo>
                    <a:pt x="151287" y="18108"/>
                  </a:lnTo>
                  <a:lnTo>
                    <a:pt x="138230" y="20551"/>
                  </a:lnTo>
                  <a:lnTo>
                    <a:pt x="124879" y="23033"/>
                  </a:lnTo>
                  <a:lnTo>
                    <a:pt x="111314" y="25249"/>
                  </a:lnTo>
                  <a:lnTo>
                    <a:pt x="97598" y="27039"/>
                  </a:lnTo>
                  <a:lnTo>
                    <a:pt x="83779" y="28393"/>
                  </a:lnTo>
                  <a:lnTo>
                    <a:pt x="69889" y="29377"/>
                  </a:lnTo>
                  <a:lnTo>
                    <a:pt x="55969" y="30074"/>
                  </a:lnTo>
                  <a:lnTo>
                    <a:pt x="42641" y="30559"/>
                  </a:lnTo>
                  <a:lnTo>
                    <a:pt x="29793" y="30945"/>
                  </a:lnTo>
                  <a:lnTo>
                    <a:pt x="16298" y="3126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664077" y="442196"/>
              <a:ext cx="127360" cy="148360"/>
            </a:xfrm>
            <a:custGeom>
              <a:avLst/>
              <a:gdLst/>
              <a:ahLst/>
              <a:cxnLst/>
              <a:rect l="0" t="0" r="0" b="0"/>
              <a:pathLst>
                <a:path w="127360" h="148360">
                  <a:moveTo>
                    <a:pt x="84067" y="42114"/>
                  </a:moveTo>
                  <a:lnTo>
                    <a:pt x="77889" y="36608"/>
                  </a:lnTo>
                  <a:lnTo>
                    <a:pt x="70426" y="34377"/>
                  </a:lnTo>
                  <a:lnTo>
                    <a:pt x="62602" y="34967"/>
                  </a:lnTo>
                  <a:lnTo>
                    <a:pt x="54655" y="37537"/>
                  </a:lnTo>
                  <a:lnTo>
                    <a:pt x="46360" y="41504"/>
                  </a:lnTo>
                  <a:lnTo>
                    <a:pt x="37937" y="46609"/>
                  </a:lnTo>
                  <a:lnTo>
                    <a:pt x="30021" y="52861"/>
                  </a:lnTo>
                  <a:lnTo>
                    <a:pt x="22947" y="60178"/>
                  </a:lnTo>
                  <a:lnTo>
                    <a:pt x="16737" y="68379"/>
                  </a:lnTo>
                  <a:lnTo>
                    <a:pt x="11265" y="77263"/>
                  </a:lnTo>
                  <a:lnTo>
                    <a:pt x="6379" y="86645"/>
                  </a:lnTo>
                  <a:lnTo>
                    <a:pt x="2422" y="96216"/>
                  </a:lnTo>
                  <a:lnTo>
                    <a:pt x="193" y="105561"/>
                  </a:lnTo>
                  <a:lnTo>
                    <a:pt x="0" y="114470"/>
                  </a:lnTo>
                  <a:lnTo>
                    <a:pt x="2006" y="122756"/>
                  </a:lnTo>
                  <a:lnTo>
                    <a:pt x="6476" y="130176"/>
                  </a:lnTo>
                  <a:lnTo>
                    <a:pt x="13298" y="136676"/>
                  </a:lnTo>
                  <a:lnTo>
                    <a:pt x="21928" y="142042"/>
                  </a:lnTo>
                  <a:lnTo>
                    <a:pt x="31614" y="145823"/>
                  </a:lnTo>
                  <a:lnTo>
                    <a:pt x="41820" y="147917"/>
                  </a:lnTo>
                  <a:lnTo>
                    <a:pt x="52090" y="148359"/>
                  </a:lnTo>
                  <a:lnTo>
                    <a:pt x="61978" y="147142"/>
                  </a:lnTo>
                  <a:lnTo>
                    <a:pt x="71291" y="144437"/>
                  </a:lnTo>
                  <a:lnTo>
                    <a:pt x="80035" y="140520"/>
                  </a:lnTo>
                  <a:lnTo>
                    <a:pt x="88302" y="135683"/>
                  </a:lnTo>
                  <a:lnTo>
                    <a:pt x="96197" y="130171"/>
                  </a:lnTo>
                  <a:lnTo>
                    <a:pt x="103655" y="124014"/>
                  </a:lnTo>
                  <a:lnTo>
                    <a:pt x="110445" y="117050"/>
                  </a:lnTo>
                  <a:lnTo>
                    <a:pt x="116487" y="109249"/>
                  </a:lnTo>
                  <a:lnTo>
                    <a:pt x="121527" y="100553"/>
                  </a:lnTo>
                  <a:lnTo>
                    <a:pt x="125083" y="90804"/>
                  </a:lnTo>
                  <a:lnTo>
                    <a:pt x="127023" y="80030"/>
                  </a:lnTo>
                  <a:lnTo>
                    <a:pt x="127359" y="68709"/>
                  </a:lnTo>
                  <a:lnTo>
                    <a:pt x="126071" y="57650"/>
                  </a:lnTo>
                  <a:lnTo>
                    <a:pt x="123312" y="47295"/>
                  </a:lnTo>
                  <a:lnTo>
                    <a:pt x="119190" y="37887"/>
                  </a:lnTo>
                  <a:lnTo>
                    <a:pt x="113683" y="29641"/>
                  </a:lnTo>
                  <a:lnTo>
                    <a:pt x="106916" y="22545"/>
                  </a:lnTo>
                  <a:lnTo>
                    <a:pt x="99383" y="16576"/>
                  </a:lnTo>
                  <a:lnTo>
                    <a:pt x="91015" y="11209"/>
                  </a:lnTo>
                  <a:lnTo>
                    <a:pt x="79963" y="5972"/>
                  </a:lnTo>
                  <a:lnTo>
                    <a:pt x="6301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085056" y="421139"/>
              <a:ext cx="115815" cy="146970"/>
            </a:xfrm>
            <a:custGeom>
              <a:avLst/>
              <a:gdLst/>
              <a:ahLst/>
              <a:cxnLst/>
              <a:rect l="0" t="0" r="0" b="0"/>
              <a:pathLst>
                <a:path w="115815" h="146970">
                  <a:moveTo>
                    <a:pt x="0" y="42114"/>
                  </a:moveTo>
                  <a:lnTo>
                    <a:pt x="67" y="53782"/>
                  </a:lnTo>
                  <a:lnTo>
                    <a:pt x="708" y="64271"/>
                  </a:lnTo>
                  <a:lnTo>
                    <a:pt x="2004" y="74573"/>
                  </a:lnTo>
                  <a:lnTo>
                    <a:pt x="3864" y="84874"/>
                  </a:lnTo>
                  <a:lnTo>
                    <a:pt x="6181" y="95218"/>
                  </a:lnTo>
                  <a:lnTo>
                    <a:pt x="8847" y="105607"/>
                  </a:lnTo>
                  <a:lnTo>
                    <a:pt x="11771" y="116036"/>
                  </a:lnTo>
                  <a:lnTo>
                    <a:pt x="14878" y="126494"/>
                  </a:lnTo>
                  <a:lnTo>
                    <a:pt x="18097" y="136903"/>
                  </a:lnTo>
                  <a:lnTo>
                    <a:pt x="20801" y="144772"/>
                  </a:lnTo>
                  <a:lnTo>
                    <a:pt x="22057" y="146969"/>
                  </a:lnTo>
                  <a:lnTo>
                    <a:pt x="21816" y="144459"/>
                  </a:lnTo>
                  <a:lnTo>
                    <a:pt x="20461" y="138889"/>
                  </a:lnTo>
                  <a:lnTo>
                    <a:pt x="18359" y="131438"/>
                  </a:lnTo>
                  <a:lnTo>
                    <a:pt x="15769" y="122842"/>
                  </a:lnTo>
                  <a:lnTo>
                    <a:pt x="12867" y="113536"/>
                  </a:lnTo>
                  <a:lnTo>
                    <a:pt x="9927" y="103622"/>
                  </a:lnTo>
                  <a:lnTo>
                    <a:pt x="7328" y="92955"/>
                  </a:lnTo>
                  <a:lnTo>
                    <a:pt x="5254" y="81515"/>
                  </a:lnTo>
                  <a:lnTo>
                    <a:pt x="4031" y="69725"/>
                  </a:lnTo>
                  <a:lnTo>
                    <a:pt x="4191" y="58340"/>
                  </a:lnTo>
                  <a:lnTo>
                    <a:pt x="5899" y="47761"/>
                  </a:lnTo>
                  <a:lnTo>
                    <a:pt x="9166" y="38201"/>
                  </a:lnTo>
                  <a:lnTo>
                    <a:pt x="14025" y="29851"/>
                  </a:lnTo>
                  <a:lnTo>
                    <a:pt x="20334" y="22686"/>
                  </a:lnTo>
                  <a:lnTo>
                    <a:pt x="27993" y="16688"/>
                  </a:lnTo>
                  <a:lnTo>
                    <a:pt x="37028" y="11941"/>
                  </a:lnTo>
                  <a:lnTo>
                    <a:pt x="47316" y="8373"/>
                  </a:lnTo>
                  <a:lnTo>
                    <a:pt x="58409" y="5782"/>
                  </a:lnTo>
                  <a:lnTo>
                    <a:pt x="70910" y="3670"/>
                  </a:lnTo>
                  <a:lnTo>
                    <a:pt x="88150" y="1849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242837" y="450168"/>
              <a:ext cx="94905" cy="139428"/>
            </a:xfrm>
            <a:custGeom>
              <a:avLst/>
              <a:gdLst/>
              <a:ahLst/>
              <a:cxnLst/>
              <a:rect l="0" t="0" r="0" b="0"/>
              <a:pathLst>
                <a:path w="94905" h="139428">
                  <a:moveTo>
                    <a:pt x="21204" y="44671"/>
                  </a:moveTo>
                  <a:lnTo>
                    <a:pt x="27138" y="50471"/>
                  </a:lnTo>
                  <a:lnTo>
                    <a:pt x="33343" y="55396"/>
                  </a:lnTo>
                  <a:lnTo>
                    <a:pt x="40439" y="59885"/>
                  </a:lnTo>
                  <a:lnTo>
                    <a:pt x="48380" y="63587"/>
                  </a:lnTo>
                  <a:lnTo>
                    <a:pt x="57026" y="65656"/>
                  </a:lnTo>
                  <a:lnTo>
                    <a:pt x="66202" y="65748"/>
                  </a:lnTo>
                  <a:lnTo>
                    <a:pt x="75111" y="63678"/>
                  </a:lnTo>
                  <a:lnTo>
                    <a:pt x="82407" y="59168"/>
                  </a:lnTo>
                  <a:lnTo>
                    <a:pt x="87482" y="52324"/>
                  </a:lnTo>
                  <a:lnTo>
                    <a:pt x="90241" y="43850"/>
                  </a:lnTo>
                  <a:lnTo>
                    <a:pt x="90736" y="34800"/>
                  </a:lnTo>
                  <a:lnTo>
                    <a:pt x="89244" y="25846"/>
                  </a:lnTo>
                  <a:lnTo>
                    <a:pt x="85838" y="17569"/>
                  </a:lnTo>
                  <a:lnTo>
                    <a:pt x="80296" y="10622"/>
                  </a:lnTo>
                  <a:lnTo>
                    <a:pt x="72690" y="5226"/>
                  </a:lnTo>
                  <a:lnTo>
                    <a:pt x="63502" y="1570"/>
                  </a:lnTo>
                  <a:lnTo>
                    <a:pt x="53427" y="0"/>
                  </a:lnTo>
                  <a:lnTo>
                    <a:pt x="42959" y="500"/>
                  </a:lnTo>
                  <a:lnTo>
                    <a:pt x="32678" y="2935"/>
                  </a:lnTo>
                  <a:lnTo>
                    <a:pt x="23315" y="7226"/>
                  </a:lnTo>
                  <a:lnTo>
                    <a:pt x="15181" y="13156"/>
                  </a:lnTo>
                  <a:lnTo>
                    <a:pt x="8553" y="20727"/>
                  </a:lnTo>
                  <a:lnTo>
                    <a:pt x="3841" y="30236"/>
                  </a:lnTo>
                  <a:lnTo>
                    <a:pt x="1078" y="41660"/>
                  </a:lnTo>
                  <a:lnTo>
                    <a:pt x="0" y="54399"/>
                  </a:lnTo>
                  <a:lnTo>
                    <a:pt x="248" y="67479"/>
                  </a:lnTo>
                  <a:lnTo>
                    <a:pt x="1492" y="80305"/>
                  </a:lnTo>
                  <a:lnTo>
                    <a:pt x="3780" y="92508"/>
                  </a:lnTo>
                  <a:lnTo>
                    <a:pt x="7517" y="103777"/>
                  </a:lnTo>
                  <a:lnTo>
                    <a:pt x="12813" y="114042"/>
                  </a:lnTo>
                  <a:lnTo>
                    <a:pt x="19658" y="122934"/>
                  </a:lnTo>
                  <a:lnTo>
                    <a:pt x="28080" y="129712"/>
                  </a:lnTo>
                  <a:lnTo>
                    <a:pt x="37919" y="134166"/>
                  </a:lnTo>
                  <a:lnTo>
                    <a:pt x="48496" y="136702"/>
                  </a:lnTo>
                  <a:lnTo>
                    <a:pt x="59844" y="138321"/>
                  </a:lnTo>
                  <a:lnTo>
                    <a:pt x="74073" y="139167"/>
                  </a:lnTo>
                  <a:lnTo>
                    <a:pt x="94904" y="1394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413029" y="404531"/>
              <a:ext cx="125775" cy="274199"/>
            </a:xfrm>
            <a:custGeom>
              <a:avLst/>
              <a:gdLst/>
              <a:ahLst/>
              <a:cxnLst/>
              <a:rect l="0" t="0" r="0" b="0"/>
              <a:pathLst>
                <a:path w="125775" h="274199">
                  <a:moveTo>
                    <a:pt x="19468" y="132422"/>
                  </a:moveTo>
                  <a:lnTo>
                    <a:pt x="22335" y="141357"/>
                  </a:lnTo>
                  <a:lnTo>
                    <a:pt x="24477" y="150984"/>
                  </a:lnTo>
                  <a:lnTo>
                    <a:pt x="26084" y="162272"/>
                  </a:lnTo>
                  <a:lnTo>
                    <a:pt x="27438" y="174939"/>
                  </a:lnTo>
                  <a:lnTo>
                    <a:pt x="28935" y="188419"/>
                  </a:lnTo>
                  <a:lnTo>
                    <a:pt x="30781" y="202295"/>
                  </a:lnTo>
                  <a:lnTo>
                    <a:pt x="32848" y="216504"/>
                  </a:lnTo>
                  <a:lnTo>
                    <a:pt x="34780" y="231244"/>
                  </a:lnTo>
                  <a:lnTo>
                    <a:pt x="36372" y="246557"/>
                  </a:lnTo>
                  <a:lnTo>
                    <a:pt x="37414" y="260901"/>
                  </a:lnTo>
                  <a:lnTo>
                    <a:pt x="37345" y="270730"/>
                  </a:lnTo>
                  <a:lnTo>
                    <a:pt x="35974" y="274198"/>
                  </a:lnTo>
                  <a:lnTo>
                    <a:pt x="33870" y="272296"/>
                  </a:lnTo>
                  <a:lnTo>
                    <a:pt x="31337" y="266501"/>
                  </a:lnTo>
                  <a:lnTo>
                    <a:pt x="28511" y="257849"/>
                  </a:lnTo>
                  <a:lnTo>
                    <a:pt x="25476" y="246895"/>
                  </a:lnTo>
                  <a:lnTo>
                    <a:pt x="22294" y="234099"/>
                  </a:lnTo>
                  <a:lnTo>
                    <a:pt x="19007" y="219735"/>
                  </a:lnTo>
                  <a:lnTo>
                    <a:pt x="15649" y="203870"/>
                  </a:lnTo>
                  <a:lnTo>
                    <a:pt x="12246" y="186674"/>
                  </a:lnTo>
                  <a:lnTo>
                    <a:pt x="8978" y="168563"/>
                  </a:lnTo>
                  <a:lnTo>
                    <a:pt x="6163" y="150105"/>
                  </a:lnTo>
                  <a:lnTo>
                    <a:pt x="3937" y="131652"/>
                  </a:lnTo>
                  <a:lnTo>
                    <a:pt x="2274" y="113346"/>
                  </a:lnTo>
                  <a:lnTo>
                    <a:pt x="1075" y="95215"/>
                  </a:lnTo>
                  <a:lnTo>
                    <a:pt x="239" y="77253"/>
                  </a:lnTo>
                  <a:lnTo>
                    <a:pt x="0" y="59919"/>
                  </a:lnTo>
                  <a:lnTo>
                    <a:pt x="896" y="44104"/>
                  </a:lnTo>
                  <a:lnTo>
                    <a:pt x="3134" y="30184"/>
                  </a:lnTo>
                  <a:lnTo>
                    <a:pt x="6774" y="18532"/>
                  </a:lnTo>
                  <a:lnTo>
                    <a:pt x="11891" y="9751"/>
                  </a:lnTo>
                  <a:lnTo>
                    <a:pt x="18372" y="3890"/>
                  </a:lnTo>
                  <a:lnTo>
                    <a:pt x="25979" y="716"/>
                  </a:lnTo>
                  <a:lnTo>
                    <a:pt x="34447" y="0"/>
                  </a:lnTo>
                  <a:lnTo>
                    <a:pt x="43541" y="1362"/>
                  </a:lnTo>
                  <a:lnTo>
                    <a:pt x="52917" y="4356"/>
                  </a:lnTo>
                  <a:lnTo>
                    <a:pt x="62130" y="8564"/>
                  </a:lnTo>
                  <a:lnTo>
                    <a:pt x="70954" y="13651"/>
                  </a:lnTo>
                  <a:lnTo>
                    <a:pt x="79353" y="19520"/>
                  </a:lnTo>
                  <a:lnTo>
                    <a:pt x="87380" y="26291"/>
                  </a:lnTo>
                  <a:lnTo>
                    <a:pt x="95111" y="33958"/>
                  </a:lnTo>
                  <a:lnTo>
                    <a:pt x="102457" y="42395"/>
                  </a:lnTo>
                  <a:lnTo>
                    <a:pt x="109171" y="51437"/>
                  </a:lnTo>
                  <a:lnTo>
                    <a:pt x="115162" y="60934"/>
                  </a:lnTo>
                  <a:lnTo>
                    <a:pt x="120169" y="70921"/>
                  </a:lnTo>
                  <a:lnTo>
                    <a:pt x="123702" y="81611"/>
                  </a:lnTo>
                  <a:lnTo>
                    <a:pt x="125621" y="93049"/>
                  </a:lnTo>
                  <a:lnTo>
                    <a:pt x="125774" y="104662"/>
                  </a:lnTo>
                  <a:lnTo>
                    <a:pt x="123831" y="115392"/>
                  </a:lnTo>
                  <a:lnTo>
                    <a:pt x="119814" y="124712"/>
                  </a:lnTo>
                  <a:lnTo>
                    <a:pt x="113864" y="132442"/>
                  </a:lnTo>
                  <a:lnTo>
                    <a:pt x="106058" y="138492"/>
                  </a:lnTo>
                  <a:lnTo>
                    <a:pt x="96643" y="143003"/>
                  </a:lnTo>
                  <a:lnTo>
                    <a:pt x="86554" y="146261"/>
                  </a:lnTo>
                  <a:lnTo>
                    <a:pt x="76332" y="148908"/>
                  </a:lnTo>
                  <a:lnTo>
                    <a:pt x="65085" y="151181"/>
                  </a:lnTo>
                  <a:lnTo>
                    <a:pt x="51053" y="1534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579896" y="399643"/>
              <a:ext cx="105286" cy="114530"/>
            </a:xfrm>
            <a:custGeom>
              <a:avLst/>
              <a:gdLst/>
              <a:ahLst/>
              <a:cxnLst/>
              <a:rect l="0" t="0" r="0" b="0"/>
              <a:pathLst>
                <a:path w="105286" h="114530">
                  <a:moveTo>
                    <a:pt x="0" y="42553"/>
                  </a:moveTo>
                  <a:lnTo>
                    <a:pt x="2934" y="51422"/>
                  </a:lnTo>
                  <a:lnTo>
                    <a:pt x="5716" y="60409"/>
                  </a:lnTo>
                  <a:lnTo>
                    <a:pt x="8616" y="70399"/>
                  </a:lnTo>
                  <a:lnTo>
                    <a:pt x="11656" y="81207"/>
                  </a:lnTo>
                  <a:lnTo>
                    <a:pt x="14821" y="92370"/>
                  </a:lnTo>
                  <a:lnTo>
                    <a:pt x="18060" y="103504"/>
                  </a:lnTo>
                  <a:lnTo>
                    <a:pt x="20475" y="111943"/>
                  </a:lnTo>
                  <a:lnTo>
                    <a:pt x="21007" y="114529"/>
                  </a:lnTo>
                  <a:lnTo>
                    <a:pt x="20061" y="112330"/>
                  </a:lnTo>
                  <a:lnTo>
                    <a:pt x="18336" y="106848"/>
                  </a:lnTo>
                  <a:lnTo>
                    <a:pt x="16495" y="98954"/>
                  </a:lnTo>
                  <a:lnTo>
                    <a:pt x="14897" y="89258"/>
                  </a:lnTo>
                  <a:lnTo>
                    <a:pt x="13808" y="78242"/>
                  </a:lnTo>
                  <a:lnTo>
                    <a:pt x="13517" y="66283"/>
                  </a:lnTo>
                  <a:lnTo>
                    <a:pt x="14105" y="53676"/>
                  </a:lnTo>
                  <a:lnTo>
                    <a:pt x="15803" y="41118"/>
                  </a:lnTo>
                  <a:lnTo>
                    <a:pt x="19070" y="29673"/>
                  </a:lnTo>
                  <a:lnTo>
                    <a:pt x="24013" y="19840"/>
                  </a:lnTo>
                  <a:lnTo>
                    <a:pt x="30603" y="11917"/>
                  </a:lnTo>
                  <a:lnTo>
                    <a:pt x="38846" y="6261"/>
                  </a:lnTo>
                  <a:lnTo>
                    <a:pt x="48562" y="2824"/>
                  </a:lnTo>
                  <a:lnTo>
                    <a:pt x="59054" y="1109"/>
                  </a:lnTo>
                  <a:lnTo>
                    <a:pt x="70335" y="196"/>
                  </a:lnTo>
                  <a:lnTo>
                    <a:pt x="84508" y="0"/>
                  </a:lnTo>
                  <a:lnTo>
                    <a:pt x="105285" y="4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701868" y="420012"/>
              <a:ext cx="116912" cy="137808"/>
            </a:xfrm>
            <a:custGeom>
              <a:avLst/>
              <a:gdLst/>
              <a:ahLst/>
              <a:cxnLst/>
              <a:rect l="0" t="0" r="0" b="0"/>
              <a:pathLst>
                <a:path w="116912" h="137808">
                  <a:moveTo>
                    <a:pt x="57012" y="32713"/>
                  </a:moveTo>
                  <a:lnTo>
                    <a:pt x="63014" y="38446"/>
                  </a:lnTo>
                  <a:lnTo>
                    <a:pt x="69859" y="42730"/>
                  </a:lnTo>
                  <a:lnTo>
                    <a:pt x="78238" y="45923"/>
                  </a:lnTo>
                  <a:lnTo>
                    <a:pt x="87519" y="47765"/>
                  </a:lnTo>
                  <a:lnTo>
                    <a:pt x="96537" y="47518"/>
                  </a:lnTo>
                  <a:lnTo>
                    <a:pt x="104625" y="44958"/>
                  </a:lnTo>
                  <a:lnTo>
                    <a:pt x="111153" y="40482"/>
                  </a:lnTo>
                  <a:lnTo>
                    <a:pt x="115315" y="34810"/>
                  </a:lnTo>
                  <a:lnTo>
                    <a:pt x="116911" y="28486"/>
                  </a:lnTo>
                  <a:lnTo>
                    <a:pt x="116064" y="21991"/>
                  </a:lnTo>
                  <a:lnTo>
                    <a:pt x="112927" y="15799"/>
                  </a:lnTo>
                  <a:lnTo>
                    <a:pt x="107819" y="10134"/>
                  </a:lnTo>
                  <a:lnTo>
                    <a:pt x="100987" y="5333"/>
                  </a:lnTo>
                  <a:lnTo>
                    <a:pt x="92517" y="1931"/>
                  </a:lnTo>
                  <a:lnTo>
                    <a:pt x="82607" y="97"/>
                  </a:lnTo>
                  <a:lnTo>
                    <a:pt x="71701" y="0"/>
                  </a:lnTo>
                  <a:lnTo>
                    <a:pt x="60390" y="1979"/>
                  </a:lnTo>
                  <a:lnTo>
                    <a:pt x="49053" y="6015"/>
                  </a:lnTo>
                  <a:lnTo>
                    <a:pt x="38170" y="11808"/>
                  </a:lnTo>
                  <a:lnTo>
                    <a:pt x="28395" y="18976"/>
                  </a:lnTo>
                  <a:lnTo>
                    <a:pt x="19977" y="27167"/>
                  </a:lnTo>
                  <a:lnTo>
                    <a:pt x="12985" y="36258"/>
                  </a:lnTo>
                  <a:lnTo>
                    <a:pt x="7498" y="46336"/>
                  </a:lnTo>
                  <a:lnTo>
                    <a:pt x="3405" y="57369"/>
                  </a:lnTo>
                  <a:lnTo>
                    <a:pt x="790" y="69047"/>
                  </a:lnTo>
                  <a:lnTo>
                    <a:pt x="0" y="80886"/>
                  </a:lnTo>
                  <a:lnTo>
                    <a:pt x="1063" y="92582"/>
                  </a:lnTo>
                  <a:lnTo>
                    <a:pt x="3895" y="103706"/>
                  </a:lnTo>
                  <a:lnTo>
                    <a:pt x="8460" y="113644"/>
                  </a:lnTo>
                  <a:lnTo>
                    <a:pt x="14568" y="122167"/>
                  </a:lnTo>
                  <a:lnTo>
                    <a:pt x="21922" y="129058"/>
                  </a:lnTo>
                  <a:lnTo>
                    <a:pt x="30220" y="133946"/>
                  </a:lnTo>
                  <a:lnTo>
                    <a:pt x="39201" y="136823"/>
                  </a:lnTo>
                  <a:lnTo>
                    <a:pt x="48500" y="137807"/>
                  </a:lnTo>
                  <a:lnTo>
                    <a:pt x="57663" y="136964"/>
                  </a:lnTo>
                  <a:lnTo>
                    <a:pt x="66485" y="134494"/>
                  </a:lnTo>
                  <a:lnTo>
                    <a:pt x="75467" y="130840"/>
                  </a:lnTo>
                  <a:lnTo>
                    <a:pt x="85720" y="125347"/>
                  </a:lnTo>
                  <a:lnTo>
                    <a:pt x="99126" y="1169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868375" y="378010"/>
              <a:ext cx="151981" cy="169834"/>
            </a:xfrm>
            <a:custGeom>
              <a:avLst/>
              <a:gdLst/>
              <a:ahLst/>
              <a:cxnLst/>
              <a:rect l="0" t="0" r="0" b="0"/>
              <a:pathLst>
                <a:path w="151981" h="169834">
                  <a:moveTo>
                    <a:pt x="111604" y="11544"/>
                  </a:moveTo>
                  <a:lnTo>
                    <a:pt x="105602" y="5877"/>
                  </a:lnTo>
                  <a:lnTo>
                    <a:pt x="98757" y="2234"/>
                  </a:lnTo>
                  <a:lnTo>
                    <a:pt x="90369" y="329"/>
                  </a:lnTo>
                  <a:lnTo>
                    <a:pt x="80742" y="0"/>
                  </a:lnTo>
                  <a:lnTo>
                    <a:pt x="70428" y="1268"/>
                  </a:lnTo>
                  <a:lnTo>
                    <a:pt x="59825" y="3992"/>
                  </a:lnTo>
                  <a:lnTo>
                    <a:pt x="49300" y="7913"/>
                  </a:lnTo>
                  <a:lnTo>
                    <a:pt x="39248" y="12748"/>
                  </a:lnTo>
                  <a:lnTo>
                    <a:pt x="29833" y="18257"/>
                  </a:lnTo>
                  <a:lnTo>
                    <a:pt x="21193" y="24411"/>
                  </a:lnTo>
                  <a:lnTo>
                    <a:pt x="13528" y="31372"/>
                  </a:lnTo>
                  <a:lnTo>
                    <a:pt x="6875" y="39152"/>
                  </a:lnTo>
                  <a:lnTo>
                    <a:pt x="1913" y="47156"/>
                  </a:lnTo>
                  <a:lnTo>
                    <a:pt x="0" y="54310"/>
                  </a:lnTo>
                  <a:lnTo>
                    <a:pt x="1604" y="60076"/>
                  </a:lnTo>
                  <a:lnTo>
                    <a:pt x="6260" y="64267"/>
                  </a:lnTo>
                  <a:lnTo>
                    <a:pt x="13046" y="66787"/>
                  </a:lnTo>
                  <a:lnTo>
                    <a:pt x="21202" y="67780"/>
                  </a:lnTo>
                  <a:lnTo>
                    <a:pt x="30385" y="67686"/>
                  </a:lnTo>
                  <a:lnTo>
                    <a:pt x="40584" y="67108"/>
                  </a:lnTo>
                  <a:lnTo>
                    <a:pt x="51726" y="66443"/>
                  </a:lnTo>
                  <a:lnTo>
                    <a:pt x="63492" y="66189"/>
                  </a:lnTo>
                  <a:lnTo>
                    <a:pt x="75397" y="67011"/>
                  </a:lnTo>
                  <a:lnTo>
                    <a:pt x="87145" y="69163"/>
                  </a:lnTo>
                  <a:lnTo>
                    <a:pt x="98475" y="72559"/>
                  </a:lnTo>
                  <a:lnTo>
                    <a:pt x="109084" y="76973"/>
                  </a:lnTo>
                  <a:lnTo>
                    <a:pt x="118881" y="82166"/>
                  </a:lnTo>
                  <a:lnTo>
                    <a:pt x="127781" y="88091"/>
                  </a:lnTo>
                  <a:lnTo>
                    <a:pt x="135621" y="94890"/>
                  </a:lnTo>
                  <a:lnTo>
                    <a:pt x="142403" y="102573"/>
                  </a:lnTo>
                  <a:lnTo>
                    <a:pt x="147788" y="111019"/>
                  </a:lnTo>
                  <a:lnTo>
                    <a:pt x="151052" y="120065"/>
                  </a:lnTo>
                  <a:lnTo>
                    <a:pt x="151980" y="129551"/>
                  </a:lnTo>
                  <a:lnTo>
                    <a:pt x="150654" y="139022"/>
                  </a:lnTo>
                  <a:lnTo>
                    <a:pt x="147181" y="147768"/>
                  </a:lnTo>
                  <a:lnTo>
                    <a:pt x="141836" y="155451"/>
                  </a:lnTo>
                  <a:lnTo>
                    <a:pt x="134673" y="161760"/>
                  </a:lnTo>
                  <a:lnTo>
                    <a:pt x="125447" y="166250"/>
                  </a:lnTo>
                  <a:lnTo>
                    <a:pt x="114215" y="168859"/>
                  </a:lnTo>
                  <a:lnTo>
                    <a:pt x="101608" y="169833"/>
                  </a:lnTo>
                  <a:lnTo>
                    <a:pt x="88616" y="169514"/>
                  </a:lnTo>
                  <a:lnTo>
                    <a:pt x="75849" y="168232"/>
                  </a:lnTo>
                  <a:lnTo>
                    <a:pt x="63587" y="166219"/>
                  </a:lnTo>
                  <a:lnTo>
                    <a:pt x="50549" y="163309"/>
                  </a:lnTo>
                  <a:lnTo>
                    <a:pt x="33363" y="158136"/>
                  </a:lnTo>
                  <a:lnTo>
                    <a:pt x="6319" y="1484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937865" y="392979"/>
              <a:ext cx="231628" cy="143173"/>
            </a:xfrm>
            <a:custGeom>
              <a:avLst/>
              <a:gdLst/>
              <a:ahLst/>
              <a:cxnLst/>
              <a:rect l="0" t="0" r="0" b="0"/>
              <a:pathLst>
                <a:path w="231628" h="143173">
                  <a:moveTo>
                    <a:pt x="0" y="101860"/>
                  </a:moveTo>
                  <a:lnTo>
                    <a:pt x="11735" y="98993"/>
                  </a:lnTo>
                  <a:lnTo>
                    <a:pt x="22863" y="96851"/>
                  </a:lnTo>
                  <a:lnTo>
                    <a:pt x="34457" y="95243"/>
                  </a:lnTo>
                  <a:lnTo>
                    <a:pt x="46446" y="93890"/>
                  </a:lnTo>
                  <a:lnTo>
                    <a:pt x="58457" y="92393"/>
                  </a:lnTo>
                  <a:lnTo>
                    <a:pt x="70265" y="90542"/>
                  </a:lnTo>
                  <a:lnTo>
                    <a:pt x="81964" y="88303"/>
                  </a:lnTo>
                  <a:lnTo>
                    <a:pt x="93881" y="85722"/>
                  </a:lnTo>
                  <a:lnTo>
                    <a:pt x="106189" y="82873"/>
                  </a:lnTo>
                  <a:lnTo>
                    <a:pt x="118742" y="79823"/>
                  </a:lnTo>
                  <a:lnTo>
                    <a:pt x="131176" y="76631"/>
                  </a:lnTo>
                  <a:lnTo>
                    <a:pt x="143283" y="73333"/>
                  </a:lnTo>
                  <a:lnTo>
                    <a:pt x="155024" y="69797"/>
                  </a:lnTo>
                  <a:lnTo>
                    <a:pt x="166441" y="65738"/>
                  </a:lnTo>
                  <a:lnTo>
                    <a:pt x="177588" y="61033"/>
                  </a:lnTo>
                  <a:lnTo>
                    <a:pt x="188040" y="55397"/>
                  </a:lnTo>
                  <a:lnTo>
                    <a:pt x="196927" y="48324"/>
                  </a:lnTo>
                  <a:lnTo>
                    <a:pt x="203890" y="39686"/>
                  </a:lnTo>
                  <a:lnTo>
                    <a:pt x="208564" y="30139"/>
                  </a:lnTo>
                  <a:lnTo>
                    <a:pt x="210353" y="20885"/>
                  </a:lnTo>
                  <a:lnTo>
                    <a:pt x="209218" y="12609"/>
                  </a:lnTo>
                  <a:lnTo>
                    <a:pt x="205557" y="5939"/>
                  </a:lnTo>
                  <a:lnTo>
                    <a:pt x="199911" y="1673"/>
                  </a:lnTo>
                  <a:lnTo>
                    <a:pt x="192793" y="0"/>
                  </a:lnTo>
                  <a:lnTo>
                    <a:pt x="184783" y="624"/>
                  </a:lnTo>
                  <a:lnTo>
                    <a:pt x="176503" y="3078"/>
                  </a:lnTo>
                  <a:lnTo>
                    <a:pt x="168312" y="6905"/>
                  </a:lnTo>
                  <a:lnTo>
                    <a:pt x="160342" y="11722"/>
                  </a:lnTo>
                  <a:lnTo>
                    <a:pt x="152602" y="17237"/>
                  </a:lnTo>
                  <a:lnTo>
                    <a:pt x="145070" y="23244"/>
                  </a:lnTo>
                  <a:lnTo>
                    <a:pt x="138026" y="29919"/>
                  </a:lnTo>
                  <a:lnTo>
                    <a:pt x="132047" y="37771"/>
                  </a:lnTo>
                  <a:lnTo>
                    <a:pt x="127363" y="46985"/>
                  </a:lnTo>
                  <a:lnTo>
                    <a:pt x="124047" y="57447"/>
                  </a:lnTo>
                  <a:lnTo>
                    <a:pt x="122188" y="68919"/>
                  </a:lnTo>
                  <a:lnTo>
                    <a:pt x="121689" y="81143"/>
                  </a:lnTo>
                  <a:lnTo>
                    <a:pt x="122641" y="93418"/>
                  </a:lnTo>
                  <a:lnTo>
                    <a:pt x="125399" y="104659"/>
                  </a:lnTo>
                  <a:lnTo>
                    <a:pt x="129994" y="114359"/>
                  </a:lnTo>
                  <a:lnTo>
                    <a:pt x="136180" y="122529"/>
                  </a:lnTo>
                  <a:lnTo>
                    <a:pt x="143619" y="129415"/>
                  </a:lnTo>
                  <a:lnTo>
                    <a:pt x="151992" y="135294"/>
                  </a:lnTo>
                  <a:lnTo>
                    <a:pt x="161036" y="139940"/>
                  </a:lnTo>
                  <a:lnTo>
                    <a:pt x="170551" y="142640"/>
                  </a:lnTo>
                  <a:lnTo>
                    <a:pt x="180382" y="143172"/>
                  </a:lnTo>
                  <a:lnTo>
                    <a:pt x="190166" y="142062"/>
                  </a:lnTo>
                  <a:lnTo>
                    <a:pt x="200380" y="140217"/>
                  </a:lnTo>
                  <a:lnTo>
                    <a:pt x="213035" y="137474"/>
                  </a:lnTo>
                  <a:lnTo>
                    <a:pt x="231627" y="1334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191764" y="420513"/>
              <a:ext cx="114599" cy="148026"/>
            </a:xfrm>
            <a:custGeom>
              <a:avLst/>
              <a:gdLst/>
              <a:ahLst/>
              <a:cxnLst/>
              <a:rect l="0" t="0" r="0" b="0"/>
              <a:pathLst>
                <a:path w="114599" h="148026">
                  <a:moveTo>
                    <a:pt x="9313" y="21683"/>
                  </a:moveTo>
                  <a:lnTo>
                    <a:pt x="6514" y="33352"/>
                  </a:lnTo>
                  <a:lnTo>
                    <a:pt x="5012" y="43840"/>
                  </a:lnTo>
                  <a:lnTo>
                    <a:pt x="4701" y="54147"/>
                  </a:lnTo>
                  <a:lnTo>
                    <a:pt x="5207" y="64621"/>
                  </a:lnTo>
                  <a:lnTo>
                    <a:pt x="6027" y="75613"/>
                  </a:lnTo>
                  <a:lnTo>
                    <a:pt x="6816" y="87182"/>
                  </a:lnTo>
                  <a:lnTo>
                    <a:pt x="6541" y="96673"/>
                  </a:lnTo>
                  <a:lnTo>
                    <a:pt x="4789" y="100215"/>
                  </a:lnTo>
                  <a:lnTo>
                    <a:pt x="3002" y="97983"/>
                  </a:lnTo>
                  <a:lnTo>
                    <a:pt x="1650" y="91442"/>
                  </a:lnTo>
                  <a:lnTo>
                    <a:pt x="709" y="81709"/>
                  </a:lnTo>
                  <a:lnTo>
                    <a:pt x="82" y="69642"/>
                  </a:lnTo>
                  <a:lnTo>
                    <a:pt x="0" y="56388"/>
                  </a:lnTo>
                  <a:lnTo>
                    <a:pt x="1010" y="43368"/>
                  </a:lnTo>
                  <a:lnTo>
                    <a:pt x="3335" y="31344"/>
                  </a:lnTo>
                  <a:lnTo>
                    <a:pt x="7203" y="20805"/>
                  </a:lnTo>
                  <a:lnTo>
                    <a:pt x="13009" y="12242"/>
                  </a:lnTo>
                  <a:lnTo>
                    <a:pt x="20761" y="5719"/>
                  </a:lnTo>
                  <a:lnTo>
                    <a:pt x="29865" y="1455"/>
                  </a:lnTo>
                  <a:lnTo>
                    <a:pt x="39346" y="0"/>
                  </a:lnTo>
                  <a:lnTo>
                    <a:pt x="48598" y="1387"/>
                  </a:lnTo>
                  <a:lnTo>
                    <a:pt x="57245" y="5230"/>
                  </a:lnTo>
                  <a:lnTo>
                    <a:pt x="64974" y="11005"/>
                  </a:lnTo>
                  <a:lnTo>
                    <a:pt x="71722" y="18217"/>
                  </a:lnTo>
                  <a:lnTo>
                    <a:pt x="77610" y="26462"/>
                  </a:lnTo>
                  <a:lnTo>
                    <a:pt x="82813" y="35432"/>
                  </a:lnTo>
                  <a:lnTo>
                    <a:pt x="87502" y="44909"/>
                  </a:lnTo>
                  <a:lnTo>
                    <a:pt x="91654" y="54897"/>
                  </a:lnTo>
                  <a:lnTo>
                    <a:pt x="95072" y="65595"/>
                  </a:lnTo>
                  <a:lnTo>
                    <a:pt x="97711" y="77045"/>
                  </a:lnTo>
                  <a:lnTo>
                    <a:pt x="99856" y="88941"/>
                  </a:lnTo>
                  <a:lnTo>
                    <a:pt x="102356" y="102077"/>
                  </a:lnTo>
                  <a:lnTo>
                    <a:pt x="106547" y="119845"/>
                  </a:lnTo>
                  <a:lnTo>
                    <a:pt x="114598" y="1480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370578" y="252683"/>
              <a:ext cx="9485" cy="326385"/>
            </a:xfrm>
            <a:custGeom>
              <a:avLst/>
              <a:gdLst/>
              <a:ahLst/>
              <a:cxnLst/>
              <a:rect l="0" t="0" r="0" b="0"/>
              <a:pathLst>
                <a:path w="9485" h="326385">
                  <a:moveTo>
                    <a:pt x="9484" y="0"/>
                  </a:moveTo>
                  <a:lnTo>
                    <a:pt x="9417" y="11803"/>
                  </a:lnTo>
                  <a:lnTo>
                    <a:pt x="8777" y="23572"/>
                  </a:lnTo>
                  <a:lnTo>
                    <a:pt x="7484" y="36467"/>
                  </a:lnTo>
                  <a:lnTo>
                    <a:pt x="5798" y="50488"/>
                  </a:lnTo>
                  <a:lnTo>
                    <a:pt x="4130" y="65464"/>
                  </a:lnTo>
                  <a:lnTo>
                    <a:pt x="2717" y="81191"/>
                  </a:lnTo>
                  <a:lnTo>
                    <a:pt x="1619" y="97639"/>
                  </a:lnTo>
                  <a:lnTo>
                    <a:pt x="808" y="114960"/>
                  </a:lnTo>
                  <a:lnTo>
                    <a:pt x="233" y="133155"/>
                  </a:lnTo>
                  <a:lnTo>
                    <a:pt x="0" y="151778"/>
                  </a:lnTo>
                  <a:lnTo>
                    <a:pt x="368" y="170052"/>
                  </a:lnTo>
                  <a:lnTo>
                    <a:pt x="1426" y="187565"/>
                  </a:lnTo>
                  <a:lnTo>
                    <a:pt x="2949" y="204257"/>
                  </a:lnTo>
                  <a:lnTo>
                    <a:pt x="4509" y="220233"/>
                  </a:lnTo>
                  <a:lnTo>
                    <a:pt x="5853" y="235643"/>
                  </a:lnTo>
                  <a:lnTo>
                    <a:pt x="6909" y="250605"/>
                  </a:lnTo>
                  <a:lnTo>
                    <a:pt x="7806" y="266975"/>
                  </a:lnTo>
                  <a:lnTo>
                    <a:pt x="8619" y="289548"/>
                  </a:lnTo>
                  <a:lnTo>
                    <a:pt x="9484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253720" y="347440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42114"/>
                  </a:moveTo>
                  <a:lnTo>
                    <a:pt x="230487" y="42047"/>
                  </a:lnTo>
                  <a:lnTo>
                    <a:pt x="219998" y="41407"/>
                  </a:lnTo>
                  <a:lnTo>
                    <a:pt x="209688" y="40110"/>
                  </a:lnTo>
                  <a:lnTo>
                    <a:pt x="199041" y="38250"/>
                  </a:lnTo>
                  <a:lnTo>
                    <a:pt x="187400" y="35934"/>
                  </a:lnTo>
                  <a:lnTo>
                    <a:pt x="174514" y="33267"/>
                  </a:lnTo>
                  <a:lnTo>
                    <a:pt x="160780" y="30344"/>
                  </a:lnTo>
                  <a:lnTo>
                    <a:pt x="147025" y="27237"/>
                  </a:lnTo>
                  <a:lnTo>
                    <a:pt x="133731" y="24001"/>
                  </a:lnTo>
                  <a:lnTo>
                    <a:pt x="120704" y="20677"/>
                  </a:lnTo>
                  <a:lnTo>
                    <a:pt x="107286" y="17293"/>
                  </a:lnTo>
                  <a:lnTo>
                    <a:pt x="93119" y="13872"/>
                  </a:lnTo>
                  <a:lnTo>
                    <a:pt x="78344" y="10580"/>
                  </a:lnTo>
                  <a:lnTo>
                    <a:pt x="61671" y="7399"/>
                  </a:lnTo>
                  <a:lnTo>
                    <a:pt x="38277" y="40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613084" y="385551"/>
              <a:ext cx="129890" cy="328999"/>
            </a:xfrm>
            <a:custGeom>
              <a:avLst/>
              <a:gdLst/>
              <a:ahLst/>
              <a:cxnLst/>
              <a:rect l="0" t="0" r="0" b="0"/>
              <a:pathLst>
                <a:path w="129890" h="328999">
                  <a:moveTo>
                    <a:pt x="30190" y="119816"/>
                  </a:moveTo>
                  <a:lnTo>
                    <a:pt x="30190" y="134418"/>
                  </a:lnTo>
                  <a:lnTo>
                    <a:pt x="30190" y="147689"/>
                  </a:lnTo>
                  <a:lnTo>
                    <a:pt x="30190" y="160891"/>
                  </a:lnTo>
                  <a:lnTo>
                    <a:pt x="30190" y="174232"/>
                  </a:lnTo>
                  <a:lnTo>
                    <a:pt x="30190" y="187741"/>
                  </a:lnTo>
                  <a:lnTo>
                    <a:pt x="30190" y="201394"/>
                  </a:lnTo>
                  <a:lnTo>
                    <a:pt x="30190" y="215161"/>
                  </a:lnTo>
                  <a:lnTo>
                    <a:pt x="30190" y="229010"/>
                  </a:lnTo>
                  <a:lnTo>
                    <a:pt x="30195" y="242914"/>
                  </a:lnTo>
                  <a:lnTo>
                    <a:pt x="30368" y="256691"/>
                  </a:lnTo>
                  <a:lnTo>
                    <a:pt x="31016" y="270021"/>
                  </a:lnTo>
                  <a:lnTo>
                    <a:pt x="32260" y="282766"/>
                  </a:lnTo>
                  <a:lnTo>
                    <a:pt x="33741" y="294951"/>
                  </a:lnTo>
                  <a:lnTo>
                    <a:pt x="34740" y="306674"/>
                  </a:lnTo>
                  <a:lnTo>
                    <a:pt x="34889" y="317975"/>
                  </a:lnTo>
                  <a:lnTo>
                    <a:pt x="34144" y="326489"/>
                  </a:lnTo>
                  <a:lnTo>
                    <a:pt x="32793" y="328998"/>
                  </a:lnTo>
                  <a:lnTo>
                    <a:pt x="31178" y="326153"/>
                  </a:lnTo>
                  <a:lnTo>
                    <a:pt x="29272" y="319512"/>
                  </a:lnTo>
                  <a:lnTo>
                    <a:pt x="27030" y="310174"/>
                  </a:lnTo>
                  <a:lnTo>
                    <a:pt x="24469" y="298697"/>
                  </a:lnTo>
                  <a:lnTo>
                    <a:pt x="21645" y="285535"/>
                  </a:lnTo>
                  <a:lnTo>
                    <a:pt x="18619" y="271420"/>
                  </a:lnTo>
                  <a:lnTo>
                    <a:pt x="15444" y="257312"/>
                  </a:lnTo>
                  <a:lnTo>
                    <a:pt x="12169" y="243732"/>
                  </a:lnTo>
                  <a:lnTo>
                    <a:pt x="8988" y="230492"/>
                  </a:lnTo>
                  <a:lnTo>
                    <a:pt x="6233" y="216919"/>
                  </a:lnTo>
                  <a:lnTo>
                    <a:pt x="4048" y="202634"/>
                  </a:lnTo>
                  <a:lnTo>
                    <a:pt x="2412" y="187579"/>
                  </a:lnTo>
                  <a:lnTo>
                    <a:pt x="1231" y="171853"/>
                  </a:lnTo>
                  <a:lnTo>
                    <a:pt x="404" y="155600"/>
                  </a:lnTo>
                  <a:lnTo>
                    <a:pt x="0" y="138955"/>
                  </a:lnTo>
                  <a:lnTo>
                    <a:pt x="252" y="122028"/>
                  </a:lnTo>
                  <a:lnTo>
                    <a:pt x="1241" y="104913"/>
                  </a:lnTo>
                  <a:lnTo>
                    <a:pt x="3058" y="87998"/>
                  </a:lnTo>
                  <a:lnTo>
                    <a:pt x="5880" y="71941"/>
                  </a:lnTo>
                  <a:lnTo>
                    <a:pt x="9712" y="57039"/>
                  </a:lnTo>
                  <a:lnTo>
                    <a:pt x="14573" y="43576"/>
                  </a:lnTo>
                  <a:lnTo>
                    <a:pt x="20585" y="31977"/>
                  </a:lnTo>
                  <a:lnTo>
                    <a:pt x="27709" y="22291"/>
                  </a:lnTo>
                  <a:lnTo>
                    <a:pt x="35932" y="14430"/>
                  </a:lnTo>
                  <a:lnTo>
                    <a:pt x="45355" y="8351"/>
                  </a:lnTo>
                  <a:lnTo>
                    <a:pt x="55907" y="3857"/>
                  </a:lnTo>
                  <a:lnTo>
                    <a:pt x="67076" y="972"/>
                  </a:lnTo>
                  <a:lnTo>
                    <a:pt x="78033" y="0"/>
                  </a:lnTo>
                  <a:lnTo>
                    <a:pt x="88319" y="942"/>
                  </a:lnTo>
                  <a:lnTo>
                    <a:pt x="97681" y="3691"/>
                  </a:lnTo>
                  <a:lnTo>
                    <a:pt x="105897" y="8202"/>
                  </a:lnTo>
                  <a:lnTo>
                    <a:pt x="112973" y="14283"/>
                  </a:lnTo>
                  <a:lnTo>
                    <a:pt x="118911" y="21959"/>
                  </a:lnTo>
                  <a:lnTo>
                    <a:pt x="123616" y="31538"/>
                  </a:lnTo>
                  <a:lnTo>
                    <a:pt x="127148" y="43005"/>
                  </a:lnTo>
                  <a:lnTo>
                    <a:pt x="129370" y="55602"/>
                  </a:lnTo>
                  <a:lnTo>
                    <a:pt x="129889" y="68056"/>
                  </a:lnTo>
                  <a:lnTo>
                    <a:pt x="128644" y="79648"/>
                  </a:lnTo>
                  <a:lnTo>
                    <a:pt x="125859" y="90208"/>
                  </a:lnTo>
                  <a:lnTo>
                    <a:pt x="121857" y="99834"/>
                  </a:lnTo>
                  <a:lnTo>
                    <a:pt x="116939" y="108710"/>
                  </a:lnTo>
                  <a:lnTo>
                    <a:pt x="111199" y="116858"/>
                  </a:lnTo>
                  <a:lnTo>
                    <a:pt x="104523" y="124127"/>
                  </a:lnTo>
                  <a:lnTo>
                    <a:pt x="96928" y="130506"/>
                  </a:lnTo>
                  <a:lnTo>
                    <a:pt x="88620" y="136161"/>
                  </a:lnTo>
                  <a:lnTo>
                    <a:pt x="78896" y="142012"/>
                  </a:lnTo>
                  <a:lnTo>
                    <a:pt x="64666" y="149693"/>
                  </a:lnTo>
                  <a:lnTo>
                    <a:pt x="40719" y="1619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765062" y="408425"/>
              <a:ext cx="151954" cy="167137"/>
            </a:xfrm>
            <a:custGeom>
              <a:avLst/>
              <a:gdLst/>
              <a:ahLst/>
              <a:cxnLst/>
              <a:rect l="0" t="0" r="0" b="0"/>
              <a:pathLst>
                <a:path w="151954" h="167137">
                  <a:moveTo>
                    <a:pt x="78254" y="107471"/>
                  </a:moveTo>
                  <a:lnTo>
                    <a:pt x="84054" y="101536"/>
                  </a:lnTo>
                  <a:lnTo>
                    <a:pt x="88978" y="95332"/>
                  </a:lnTo>
                  <a:lnTo>
                    <a:pt x="93472" y="88231"/>
                  </a:lnTo>
                  <a:lnTo>
                    <a:pt x="97347" y="80118"/>
                  </a:lnTo>
                  <a:lnTo>
                    <a:pt x="100064" y="70823"/>
                  </a:lnTo>
                  <a:lnTo>
                    <a:pt x="101415" y="60385"/>
                  </a:lnTo>
                  <a:lnTo>
                    <a:pt x="101343" y="49305"/>
                  </a:lnTo>
                  <a:lnTo>
                    <a:pt x="99777" y="38416"/>
                  </a:lnTo>
                  <a:lnTo>
                    <a:pt x="96825" y="28182"/>
                  </a:lnTo>
                  <a:lnTo>
                    <a:pt x="92403" y="19027"/>
                  </a:lnTo>
                  <a:lnTo>
                    <a:pt x="86162" y="11483"/>
                  </a:lnTo>
                  <a:lnTo>
                    <a:pt x="78084" y="5682"/>
                  </a:lnTo>
                  <a:lnTo>
                    <a:pt x="68746" y="1753"/>
                  </a:lnTo>
                  <a:lnTo>
                    <a:pt x="59103" y="0"/>
                  </a:lnTo>
                  <a:lnTo>
                    <a:pt x="49732" y="377"/>
                  </a:lnTo>
                  <a:lnTo>
                    <a:pt x="40834" y="2730"/>
                  </a:lnTo>
                  <a:lnTo>
                    <a:pt x="32404" y="6966"/>
                  </a:lnTo>
                  <a:lnTo>
                    <a:pt x="24376" y="12858"/>
                  </a:lnTo>
                  <a:lnTo>
                    <a:pt x="16985" y="20406"/>
                  </a:lnTo>
                  <a:lnTo>
                    <a:pt x="10765" y="29898"/>
                  </a:lnTo>
                  <a:lnTo>
                    <a:pt x="5917" y="41316"/>
                  </a:lnTo>
                  <a:lnTo>
                    <a:pt x="2489" y="54219"/>
                  </a:lnTo>
                  <a:lnTo>
                    <a:pt x="555" y="67943"/>
                  </a:lnTo>
                  <a:lnTo>
                    <a:pt x="0" y="82020"/>
                  </a:lnTo>
                  <a:lnTo>
                    <a:pt x="745" y="96046"/>
                  </a:lnTo>
                  <a:lnTo>
                    <a:pt x="2832" y="109609"/>
                  </a:lnTo>
                  <a:lnTo>
                    <a:pt x="6163" y="122534"/>
                  </a:lnTo>
                  <a:lnTo>
                    <a:pt x="10686" y="134517"/>
                  </a:lnTo>
                  <a:lnTo>
                    <a:pt x="16470" y="145047"/>
                  </a:lnTo>
                  <a:lnTo>
                    <a:pt x="23431" y="153970"/>
                  </a:lnTo>
                  <a:lnTo>
                    <a:pt x="31206" y="160963"/>
                  </a:lnTo>
                  <a:lnTo>
                    <a:pt x="39263" y="165388"/>
                  </a:lnTo>
                  <a:lnTo>
                    <a:pt x="47271" y="167136"/>
                  </a:lnTo>
                  <a:lnTo>
                    <a:pt x="55105" y="166378"/>
                  </a:lnTo>
                  <a:lnTo>
                    <a:pt x="62745" y="163294"/>
                  </a:lnTo>
                  <a:lnTo>
                    <a:pt x="70212" y="158219"/>
                  </a:lnTo>
                  <a:lnTo>
                    <a:pt x="77378" y="151408"/>
                  </a:lnTo>
                  <a:lnTo>
                    <a:pt x="83973" y="142951"/>
                  </a:lnTo>
                  <a:lnTo>
                    <a:pt x="89887" y="133045"/>
                  </a:lnTo>
                  <a:lnTo>
                    <a:pt x="95013" y="121972"/>
                  </a:lnTo>
                  <a:lnTo>
                    <a:pt x="99158" y="110016"/>
                  </a:lnTo>
                  <a:lnTo>
                    <a:pt x="102325" y="97518"/>
                  </a:lnTo>
                  <a:lnTo>
                    <a:pt x="104984" y="88176"/>
                  </a:lnTo>
                  <a:lnTo>
                    <a:pt x="107608" y="86279"/>
                  </a:lnTo>
                  <a:lnTo>
                    <a:pt x="110151" y="90213"/>
                  </a:lnTo>
                  <a:lnTo>
                    <a:pt x="112900" y="97545"/>
                  </a:lnTo>
                  <a:lnTo>
                    <a:pt x="116272" y="106249"/>
                  </a:lnTo>
                  <a:lnTo>
                    <a:pt x="120419" y="115189"/>
                  </a:lnTo>
                  <a:lnTo>
                    <a:pt x="125178" y="123789"/>
                  </a:lnTo>
                  <a:lnTo>
                    <a:pt x="130758" y="132664"/>
                  </a:lnTo>
                  <a:lnTo>
                    <a:pt x="138769" y="143693"/>
                  </a:lnTo>
                  <a:lnTo>
                    <a:pt x="151953" y="1601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931580" y="431668"/>
              <a:ext cx="132835" cy="124110"/>
            </a:xfrm>
            <a:custGeom>
              <a:avLst/>
              <a:gdLst/>
              <a:ahLst/>
              <a:cxnLst/>
              <a:rect l="0" t="0" r="0" b="0"/>
              <a:pathLst>
                <a:path w="132835" h="124110">
                  <a:moveTo>
                    <a:pt x="6492" y="42114"/>
                  </a:moveTo>
                  <a:lnTo>
                    <a:pt x="6559" y="53849"/>
                  </a:lnTo>
                  <a:lnTo>
                    <a:pt x="7200" y="64978"/>
                  </a:lnTo>
                  <a:lnTo>
                    <a:pt x="8496" y="76572"/>
                  </a:lnTo>
                  <a:lnTo>
                    <a:pt x="10356" y="88560"/>
                  </a:lnTo>
                  <a:lnTo>
                    <a:pt x="12673" y="100572"/>
                  </a:lnTo>
                  <a:lnTo>
                    <a:pt x="15313" y="112303"/>
                  </a:lnTo>
                  <a:lnTo>
                    <a:pt x="17285" y="121185"/>
                  </a:lnTo>
                  <a:lnTo>
                    <a:pt x="17479" y="124109"/>
                  </a:lnTo>
                  <a:lnTo>
                    <a:pt x="16314" y="122131"/>
                  </a:lnTo>
                  <a:lnTo>
                    <a:pt x="14290" y="116947"/>
                  </a:lnTo>
                  <a:lnTo>
                    <a:pt x="11730" y="109772"/>
                  </a:lnTo>
                  <a:lnTo>
                    <a:pt x="8839" y="101364"/>
                  </a:lnTo>
                  <a:lnTo>
                    <a:pt x="5901" y="92024"/>
                  </a:lnTo>
                  <a:lnTo>
                    <a:pt x="3301" y="81726"/>
                  </a:lnTo>
                  <a:lnTo>
                    <a:pt x="1225" y="70526"/>
                  </a:lnTo>
                  <a:lnTo>
                    <a:pt x="0" y="58892"/>
                  </a:lnTo>
                  <a:lnTo>
                    <a:pt x="159" y="47610"/>
                  </a:lnTo>
                  <a:lnTo>
                    <a:pt x="1870" y="37104"/>
                  </a:lnTo>
                  <a:lnTo>
                    <a:pt x="5309" y="27761"/>
                  </a:lnTo>
                  <a:lnTo>
                    <a:pt x="10815" y="20089"/>
                  </a:lnTo>
                  <a:lnTo>
                    <a:pt x="18373" y="14192"/>
                  </a:lnTo>
                  <a:lnTo>
                    <a:pt x="27684" y="9860"/>
                  </a:lnTo>
                  <a:lnTo>
                    <a:pt x="38367" y="6770"/>
                  </a:lnTo>
                  <a:lnTo>
                    <a:pt x="50063" y="4611"/>
                  </a:lnTo>
                  <a:lnTo>
                    <a:pt x="62452" y="3119"/>
                  </a:lnTo>
                  <a:lnTo>
                    <a:pt x="76783" y="1938"/>
                  </a:lnTo>
                  <a:lnTo>
                    <a:pt x="97659" y="958"/>
                  </a:lnTo>
                  <a:lnTo>
                    <a:pt x="13283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127585" y="252683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0" y="0"/>
                  </a:moveTo>
                  <a:lnTo>
                    <a:pt x="1" y="14669"/>
                  </a:lnTo>
                  <a:lnTo>
                    <a:pt x="1" y="28581"/>
                  </a:lnTo>
                  <a:lnTo>
                    <a:pt x="1" y="43088"/>
                  </a:lnTo>
                  <a:lnTo>
                    <a:pt x="1" y="58635"/>
                  </a:lnTo>
                  <a:lnTo>
                    <a:pt x="1" y="75756"/>
                  </a:lnTo>
                  <a:lnTo>
                    <a:pt x="1" y="94578"/>
                  </a:lnTo>
                  <a:lnTo>
                    <a:pt x="1" y="114746"/>
                  </a:lnTo>
                  <a:lnTo>
                    <a:pt x="1" y="135648"/>
                  </a:lnTo>
                  <a:lnTo>
                    <a:pt x="5" y="156841"/>
                  </a:lnTo>
                  <a:lnTo>
                    <a:pt x="178" y="177780"/>
                  </a:lnTo>
                  <a:lnTo>
                    <a:pt x="826" y="197759"/>
                  </a:lnTo>
                  <a:lnTo>
                    <a:pt x="2075" y="216488"/>
                  </a:lnTo>
                  <a:lnTo>
                    <a:pt x="3727" y="234029"/>
                  </a:lnTo>
                  <a:lnTo>
                    <a:pt x="5375" y="250591"/>
                  </a:lnTo>
                  <a:lnTo>
                    <a:pt x="6778" y="266392"/>
                  </a:lnTo>
                  <a:lnTo>
                    <a:pt x="7873" y="281222"/>
                  </a:lnTo>
                  <a:lnTo>
                    <a:pt x="8801" y="296001"/>
                  </a:lnTo>
                  <a:lnTo>
                    <a:pt x="9640" y="313152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990715" y="353265"/>
              <a:ext cx="252685" cy="4704"/>
            </a:xfrm>
            <a:custGeom>
              <a:avLst/>
              <a:gdLst/>
              <a:ahLst/>
              <a:cxnLst/>
              <a:rect l="0" t="0" r="0" b="0"/>
              <a:pathLst>
                <a:path w="252685" h="4704">
                  <a:moveTo>
                    <a:pt x="252684" y="4703"/>
                  </a:moveTo>
                  <a:lnTo>
                    <a:pt x="238014" y="4703"/>
                  </a:lnTo>
                  <a:lnTo>
                    <a:pt x="224103" y="4703"/>
                  </a:lnTo>
                  <a:lnTo>
                    <a:pt x="209606" y="4703"/>
                  </a:lnTo>
                  <a:lnTo>
                    <a:pt x="194404" y="4703"/>
                  </a:lnTo>
                  <a:lnTo>
                    <a:pt x="178579" y="4703"/>
                  </a:lnTo>
                  <a:lnTo>
                    <a:pt x="162264" y="4699"/>
                  </a:lnTo>
                  <a:lnTo>
                    <a:pt x="145746" y="4526"/>
                  </a:lnTo>
                  <a:lnTo>
                    <a:pt x="129438" y="3878"/>
                  </a:lnTo>
                  <a:lnTo>
                    <a:pt x="113552" y="2634"/>
                  </a:lnTo>
                  <a:lnTo>
                    <a:pt x="98276" y="1154"/>
                  </a:lnTo>
                  <a:lnTo>
                    <a:pt x="83859" y="154"/>
                  </a:lnTo>
                  <a:lnTo>
                    <a:pt x="70349" y="0"/>
                  </a:lnTo>
                  <a:lnTo>
                    <a:pt x="57703" y="566"/>
                  </a:lnTo>
                  <a:lnTo>
                    <a:pt x="44422" y="1464"/>
                  </a:lnTo>
                  <a:lnTo>
                    <a:pt x="27104" y="2780"/>
                  </a:lnTo>
                  <a:lnTo>
                    <a:pt x="0" y="47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438690" y="442196"/>
              <a:ext cx="133066" cy="169460"/>
            </a:xfrm>
            <a:custGeom>
              <a:avLst/>
              <a:gdLst/>
              <a:ahLst/>
              <a:cxnLst/>
              <a:rect l="0" t="0" r="0" b="0"/>
              <a:pathLst>
                <a:path w="133066" h="169460">
                  <a:moveTo>
                    <a:pt x="67921" y="0"/>
                  </a:moveTo>
                  <a:lnTo>
                    <a:pt x="59187" y="3001"/>
                  </a:lnTo>
                  <a:lnTo>
                    <a:pt x="51480" y="6424"/>
                  </a:lnTo>
                  <a:lnTo>
                    <a:pt x="44078" y="10629"/>
                  </a:lnTo>
                  <a:lnTo>
                    <a:pt x="36817" y="15875"/>
                  </a:lnTo>
                  <a:lnTo>
                    <a:pt x="29638" y="22653"/>
                  </a:lnTo>
                  <a:lnTo>
                    <a:pt x="22522" y="31090"/>
                  </a:lnTo>
                  <a:lnTo>
                    <a:pt x="15777" y="41002"/>
                  </a:lnTo>
                  <a:lnTo>
                    <a:pt x="10007" y="52094"/>
                  </a:lnTo>
                  <a:lnTo>
                    <a:pt x="5467" y="64065"/>
                  </a:lnTo>
                  <a:lnTo>
                    <a:pt x="2250" y="76508"/>
                  </a:lnTo>
                  <a:lnTo>
                    <a:pt x="458" y="88925"/>
                  </a:lnTo>
                  <a:lnTo>
                    <a:pt x="0" y="101046"/>
                  </a:lnTo>
                  <a:lnTo>
                    <a:pt x="810" y="112640"/>
                  </a:lnTo>
                  <a:lnTo>
                    <a:pt x="2940" y="123433"/>
                  </a:lnTo>
                  <a:lnTo>
                    <a:pt x="6301" y="133356"/>
                  </a:lnTo>
                  <a:lnTo>
                    <a:pt x="10843" y="142342"/>
                  </a:lnTo>
                  <a:lnTo>
                    <a:pt x="16640" y="150241"/>
                  </a:lnTo>
                  <a:lnTo>
                    <a:pt x="23614" y="157066"/>
                  </a:lnTo>
                  <a:lnTo>
                    <a:pt x="31568" y="162651"/>
                  </a:lnTo>
                  <a:lnTo>
                    <a:pt x="40277" y="166580"/>
                  </a:lnTo>
                  <a:lnTo>
                    <a:pt x="49541" y="168779"/>
                  </a:lnTo>
                  <a:lnTo>
                    <a:pt x="59202" y="169459"/>
                  </a:lnTo>
                  <a:lnTo>
                    <a:pt x="69139" y="168936"/>
                  </a:lnTo>
                  <a:lnTo>
                    <a:pt x="79259" y="167504"/>
                  </a:lnTo>
                  <a:lnTo>
                    <a:pt x="89172" y="165087"/>
                  </a:lnTo>
                  <a:lnTo>
                    <a:pt x="98222" y="161263"/>
                  </a:lnTo>
                  <a:lnTo>
                    <a:pt x="106122" y="155914"/>
                  </a:lnTo>
                  <a:lnTo>
                    <a:pt x="112919" y="149203"/>
                  </a:lnTo>
                  <a:lnTo>
                    <a:pt x="118800" y="141403"/>
                  </a:lnTo>
                  <a:lnTo>
                    <a:pt x="123970" y="132780"/>
                  </a:lnTo>
                  <a:lnTo>
                    <a:pt x="128292" y="123397"/>
                  </a:lnTo>
                  <a:lnTo>
                    <a:pt x="131298" y="113121"/>
                  </a:lnTo>
                  <a:lnTo>
                    <a:pt x="132842" y="101956"/>
                  </a:lnTo>
                  <a:lnTo>
                    <a:pt x="133065" y="90188"/>
                  </a:lnTo>
                  <a:lnTo>
                    <a:pt x="132229" y="78289"/>
                  </a:lnTo>
                  <a:lnTo>
                    <a:pt x="130587" y="66549"/>
                  </a:lnTo>
                  <a:lnTo>
                    <a:pt x="128198" y="55226"/>
                  </a:lnTo>
                  <a:lnTo>
                    <a:pt x="124924" y="44621"/>
                  </a:lnTo>
                  <a:lnTo>
                    <a:pt x="120766" y="34833"/>
                  </a:lnTo>
                  <a:lnTo>
                    <a:pt x="115960" y="26080"/>
                  </a:lnTo>
                  <a:lnTo>
                    <a:pt x="110324" y="17937"/>
                  </a:lnTo>
                  <a:lnTo>
                    <a:pt x="102248" y="9689"/>
                  </a:lnTo>
                  <a:lnTo>
                    <a:pt x="8897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568551" y="221998"/>
              <a:ext cx="159160" cy="378127"/>
            </a:xfrm>
            <a:custGeom>
              <a:avLst/>
              <a:gdLst/>
              <a:ahLst/>
              <a:cxnLst/>
              <a:rect l="0" t="0" r="0" b="0"/>
              <a:pathLst>
                <a:path w="159160" h="378127">
                  <a:moveTo>
                    <a:pt x="95987" y="378126"/>
                  </a:moveTo>
                  <a:lnTo>
                    <a:pt x="95853" y="366391"/>
                  </a:lnTo>
                  <a:lnTo>
                    <a:pt x="94573" y="355262"/>
                  </a:lnTo>
                  <a:lnTo>
                    <a:pt x="91985" y="343659"/>
                  </a:lnTo>
                  <a:lnTo>
                    <a:pt x="88438" y="331325"/>
                  </a:lnTo>
                  <a:lnTo>
                    <a:pt x="84453" y="318017"/>
                  </a:lnTo>
                  <a:lnTo>
                    <a:pt x="80373" y="303717"/>
                  </a:lnTo>
                  <a:lnTo>
                    <a:pt x="76351" y="288885"/>
                  </a:lnTo>
                  <a:lnTo>
                    <a:pt x="72434" y="274320"/>
                  </a:lnTo>
                  <a:lnTo>
                    <a:pt x="68619" y="260455"/>
                  </a:lnTo>
                  <a:lnTo>
                    <a:pt x="64889" y="247369"/>
                  </a:lnTo>
                  <a:lnTo>
                    <a:pt x="61226" y="234967"/>
                  </a:lnTo>
                  <a:lnTo>
                    <a:pt x="57605" y="223097"/>
                  </a:lnTo>
                  <a:lnTo>
                    <a:pt x="53848" y="211294"/>
                  </a:lnTo>
                  <a:lnTo>
                    <a:pt x="49641" y="198829"/>
                  </a:lnTo>
                  <a:lnTo>
                    <a:pt x="44844" y="185362"/>
                  </a:lnTo>
                  <a:lnTo>
                    <a:pt x="39486" y="171059"/>
                  </a:lnTo>
                  <a:lnTo>
                    <a:pt x="33665" y="156386"/>
                  </a:lnTo>
                  <a:lnTo>
                    <a:pt x="27495" y="141665"/>
                  </a:lnTo>
                  <a:lnTo>
                    <a:pt x="21232" y="127035"/>
                  </a:lnTo>
                  <a:lnTo>
                    <a:pt x="15262" y="112533"/>
                  </a:lnTo>
                  <a:lnTo>
                    <a:pt x="9778" y="98152"/>
                  </a:lnTo>
                  <a:lnTo>
                    <a:pt x="5114" y="83869"/>
                  </a:lnTo>
                  <a:lnTo>
                    <a:pt x="1812" y="69659"/>
                  </a:lnTo>
                  <a:lnTo>
                    <a:pt x="48" y="55515"/>
                  </a:lnTo>
                  <a:lnTo>
                    <a:pt x="0" y="41915"/>
                  </a:lnTo>
                  <a:lnTo>
                    <a:pt x="2013" y="29766"/>
                  </a:lnTo>
                  <a:lnTo>
                    <a:pt x="6077" y="19460"/>
                  </a:lnTo>
                  <a:lnTo>
                    <a:pt x="12058" y="11219"/>
                  </a:lnTo>
                  <a:lnTo>
                    <a:pt x="19884" y="5350"/>
                  </a:lnTo>
                  <a:lnTo>
                    <a:pt x="29327" y="1776"/>
                  </a:lnTo>
                  <a:lnTo>
                    <a:pt x="39902" y="136"/>
                  </a:lnTo>
                  <a:lnTo>
                    <a:pt x="50983" y="0"/>
                  </a:lnTo>
                  <a:lnTo>
                    <a:pt x="62167" y="977"/>
                  </a:lnTo>
                  <a:lnTo>
                    <a:pt x="73114" y="2916"/>
                  </a:lnTo>
                  <a:lnTo>
                    <a:pt x="83466" y="5886"/>
                  </a:lnTo>
                  <a:lnTo>
                    <a:pt x="93093" y="9844"/>
                  </a:lnTo>
                  <a:lnTo>
                    <a:pt x="102050" y="14636"/>
                  </a:lnTo>
                  <a:lnTo>
                    <a:pt x="110460" y="20078"/>
                  </a:lnTo>
                  <a:lnTo>
                    <a:pt x="118452" y="25998"/>
                  </a:lnTo>
                  <a:lnTo>
                    <a:pt x="126027" y="32343"/>
                  </a:lnTo>
                  <a:lnTo>
                    <a:pt x="133916" y="39998"/>
                  </a:lnTo>
                  <a:lnTo>
                    <a:pt x="143929" y="51869"/>
                  </a:lnTo>
                  <a:lnTo>
                    <a:pt x="159159" y="727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506611" y="410611"/>
              <a:ext cx="200043" cy="25746"/>
            </a:xfrm>
            <a:custGeom>
              <a:avLst/>
              <a:gdLst/>
              <a:ahLst/>
              <a:cxnLst/>
              <a:rect l="0" t="0" r="0" b="0"/>
              <a:pathLst>
                <a:path w="200043" h="25746">
                  <a:moveTo>
                    <a:pt x="200042" y="21057"/>
                  </a:moveTo>
                  <a:lnTo>
                    <a:pt x="188373" y="21124"/>
                  </a:lnTo>
                  <a:lnTo>
                    <a:pt x="177884" y="21764"/>
                  </a:lnTo>
                  <a:lnTo>
                    <a:pt x="167583" y="23052"/>
                  </a:lnTo>
                  <a:lnTo>
                    <a:pt x="157281" y="24566"/>
                  </a:lnTo>
                  <a:lnTo>
                    <a:pt x="146937" y="25585"/>
                  </a:lnTo>
                  <a:lnTo>
                    <a:pt x="136540" y="25745"/>
                  </a:lnTo>
                  <a:lnTo>
                    <a:pt x="125766" y="25018"/>
                  </a:lnTo>
                  <a:lnTo>
                    <a:pt x="114012" y="23532"/>
                  </a:lnTo>
                  <a:lnTo>
                    <a:pt x="101035" y="21456"/>
                  </a:lnTo>
                  <a:lnTo>
                    <a:pt x="87234" y="18943"/>
                  </a:lnTo>
                  <a:lnTo>
                    <a:pt x="73432" y="16118"/>
                  </a:lnTo>
                  <a:lnTo>
                    <a:pt x="60122" y="13080"/>
                  </a:lnTo>
                  <a:lnTo>
                    <a:pt x="47693" y="10048"/>
                  </a:lnTo>
                  <a:lnTo>
                    <a:pt x="35269" y="7071"/>
                  </a:lnTo>
                  <a:lnTo>
                    <a:pt x="20647" y="38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940534" y="437428"/>
              <a:ext cx="187259" cy="145341"/>
            </a:xfrm>
            <a:custGeom>
              <a:avLst/>
              <a:gdLst/>
              <a:ahLst/>
              <a:cxnLst/>
              <a:rect l="0" t="0" r="0" b="0"/>
              <a:pathLst>
                <a:path w="187259" h="145341">
                  <a:moveTo>
                    <a:pt x="92502" y="88996"/>
                  </a:moveTo>
                  <a:lnTo>
                    <a:pt x="89568" y="80128"/>
                  </a:lnTo>
                  <a:lnTo>
                    <a:pt x="86786" y="71141"/>
                  </a:lnTo>
                  <a:lnTo>
                    <a:pt x="83882" y="61150"/>
                  </a:lnTo>
                  <a:lnTo>
                    <a:pt x="80669" y="50343"/>
                  </a:lnTo>
                  <a:lnTo>
                    <a:pt x="76855" y="39180"/>
                  </a:lnTo>
                  <a:lnTo>
                    <a:pt x="72329" y="27993"/>
                  </a:lnTo>
                  <a:lnTo>
                    <a:pt x="66820" y="17572"/>
                  </a:lnTo>
                  <a:lnTo>
                    <a:pt x="59836" y="9181"/>
                  </a:lnTo>
                  <a:lnTo>
                    <a:pt x="51258" y="3337"/>
                  </a:lnTo>
                  <a:lnTo>
                    <a:pt x="41752" y="215"/>
                  </a:lnTo>
                  <a:lnTo>
                    <a:pt x="32527" y="0"/>
                  </a:lnTo>
                  <a:lnTo>
                    <a:pt x="24261" y="2490"/>
                  </a:lnTo>
                  <a:lnTo>
                    <a:pt x="17258" y="7379"/>
                  </a:lnTo>
                  <a:lnTo>
                    <a:pt x="11705" y="14455"/>
                  </a:lnTo>
                  <a:lnTo>
                    <a:pt x="7531" y="23392"/>
                  </a:lnTo>
                  <a:lnTo>
                    <a:pt x="4507" y="33794"/>
                  </a:lnTo>
                  <a:lnTo>
                    <a:pt x="2370" y="45291"/>
                  </a:lnTo>
                  <a:lnTo>
                    <a:pt x="892" y="57572"/>
                  </a:lnTo>
                  <a:lnTo>
                    <a:pt x="46" y="70240"/>
                  </a:lnTo>
                  <a:lnTo>
                    <a:pt x="0" y="82817"/>
                  </a:lnTo>
                  <a:lnTo>
                    <a:pt x="788" y="95049"/>
                  </a:lnTo>
                  <a:lnTo>
                    <a:pt x="2471" y="106720"/>
                  </a:lnTo>
                  <a:lnTo>
                    <a:pt x="5203" y="117565"/>
                  </a:lnTo>
                  <a:lnTo>
                    <a:pt x="8974" y="127510"/>
                  </a:lnTo>
                  <a:lnTo>
                    <a:pt x="13795" y="136001"/>
                  </a:lnTo>
                  <a:lnTo>
                    <a:pt x="19779" y="141971"/>
                  </a:lnTo>
                  <a:lnTo>
                    <a:pt x="26877" y="145051"/>
                  </a:lnTo>
                  <a:lnTo>
                    <a:pt x="34743" y="145340"/>
                  </a:lnTo>
                  <a:lnTo>
                    <a:pt x="42860" y="143033"/>
                  </a:lnTo>
                  <a:lnTo>
                    <a:pt x="50905" y="138520"/>
                  </a:lnTo>
                  <a:lnTo>
                    <a:pt x="58593" y="132273"/>
                  </a:lnTo>
                  <a:lnTo>
                    <a:pt x="65601" y="124734"/>
                  </a:lnTo>
                  <a:lnTo>
                    <a:pt x="71832" y="116261"/>
                  </a:lnTo>
                  <a:lnTo>
                    <a:pt x="77355" y="106966"/>
                  </a:lnTo>
                  <a:lnTo>
                    <a:pt x="82306" y="96744"/>
                  </a:lnTo>
                  <a:lnTo>
                    <a:pt x="86841" y="85639"/>
                  </a:lnTo>
                  <a:lnTo>
                    <a:pt x="91585" y="74988"/>
                  </a:lnTo>
                  <a:lnTo>
                    <a:pt x="97383" y="68382"/>
                  </a:lnTo>
                  <a:lnTo>
                    <a:pt x="103856" y="67670"/>
                  </a:lnTo>
                  <a:lnTo>
                    <a:pt x="110212" y="71020"/>
                  </a:lnTo>
                  <a:lnTo>
                    <a:pt x="116453" y="76729"/>
                  </a:lnTo>
                  <a:lnTo>
                    <a:pt x="122742" y="83570"/>
                  </a:lnTo>
                  <a:lnTo>
                    <a:pt x="129163" y="90836"/>
                  </a:lnTo>
                  <a:lnTo>
                    <a:pt x="136003" y="97898"/>
                  </a:lnTo>
                  <a:lnTo>
                    <a:pt x="144769" y="104726"/>
                  </a:lnTo>
                  <a:lnTo>
                    <a:pt x="159586" y="111908"/>
                  </a:lnTo>
                  <a:lnTo>
                    <a:pt x="187258" y="1205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279085" y="400082"/>
              <a:ext cx="234370" cy="176953"/>
            </a:xfrm>
            <a:custGeom>
              <a:avLst/>
              <a:gdLst/>
              <a:ahLst/>
              <a:cxnLst/>
              <a:rect l="0" t="0" r="0" b="0"/>
              <a:pathLst>
                <a:path w="234370" h="176953">
                  <a:moveTo>
                    <a:pt x="17164" y="42114"/>
                  </a:moveTo>
                  <a:lnTo>
                    <a:pt x="14230" y="50983"/>
                  </a:lnTo>
                  <a:lnTo>
                    <a:pt x="11448" y="59970"/>
                  </a:lnTo>
                  <a:lnTo>
                    <a:pt x="8553" y="69965"/>
                  </a:lnTo>
                  <a:lnTo>
                    <a:pt x="5685" y="80946"/>
                  </a:lnTo>
                  <a:lnTo>
                    <a:pt x="3168" y="92757"/>
                  </a:lnTo>
                  <a:lnTo>
                    <a:pt x="1167" y="105206"/>
                  </a:lnTo>
                  <a:lnTo>
                    <a:pt x="0" y="117798"/>
                  </a:lnTo>
                  <a:lnTo>
                    <a:pt x="203" y="129783"/>
                  </a:lnTo>
                  <a:lnTo>
                    <a:pt x="1941" y="140784"/>
                  </a:lnTo>
                  <a:lnTo>
                    <a:pt x="5228" y="150303"/>
                  </a:lnTo>
                  <a:lnTo>
                    <a:pt x="10101" y="157567"/>
                  </a:lnTo>
                  <a:lnTo>
                    <a:pt x="16411" y="162365"/>
                  </a:lnTo>
                  <a:lnTo>
                    <a:pt x="23732" y="164638"/>
                  </a:lnTo>
                  <a:lnTo>
                    <a:pt x="31474" y="164210"/>
                  </a:lnTo>
                  <a:lnTo>
                    <a:pt x="39268" y="161262"/>
                  </a:lnTo>
                  <a:lnTo>
                    <a:pt x="46955" y="156388"/>
                  </a:lnTo>
                  <a:lnTo>
                    <a:pt x="54497" y="150379"/>
                  </a:lnTo>
                  <a:lnTo>
                    <a:pt x="61918" y="143824"/>
                  </a:lnTo>
                  <a:lnTo>
                    <a:pt x="69764" y="138219"/>
                  </a:lnTo>
                  <a:lnTo>
                    <a:pt x="77851" y="135695"/>
                  </a:lnTo>
                  <a:lnTo>
                    <a:pt x="84967" y="136662"/>
                  </a:lnTo>
                  <a:lnTo>
                    <a:pt x="91362" y="140492"/>
                  </a:lnTo>
                  <a:lnTo>
                    <a:pt x="97532" y="146411"/>
                  </a:lnTo>
                  <a:lnTo>
                    <a:pt x="103916" y="153466"/>
                  </a:lnTo>
                  <a:lnTo>
                    <a:pt x="110922" y="160584"/>
                  </a:lnTo>
                  <a:lnTo>
                    <a:pt x="118697" y="167170"/>
                  </a:lnTo>
                  <a:lnTo>
                    <a:pt x="127350" y="172574"/>
                  </a:lnTo>
                  <a:lnTo>
                    <a:pt x="137055" y="175924"/>
                  </a:lnTo>
                  <a:lnTo>
                    <a:pt x="147794" y="176952"/>
                  </a:lnTo>
                  <a:lnTo>
                    <a:pt x="159088" y="175881"/>
                  </a:lnTo>
                  <a:lnTo>
                    <a:pt x="170127" y="173120"/>
                  </a:lnTo>
                  <a:lnTo>
                    <a:pt x="180468" y="169080"/>
                  </a:lnTo>
                  <a:lnTo>
                    <a:pt x="189866" y="163949"/>
                  </a:lnTo>
                  <a:lnTo>
                    <a:pt x="198107" y="157691"/>
                  </a:lnTo>
                  <a:lnTo>
                    <a:pt x="205203" y="150371"/>
                  </a:lnTo>
                  <a:lnTo>
                    <a:pt x="211325" y="142000"/>
                  </a:lnTo>
                  <a:lnTo>
                    <a:pt x="216686" y="132471"/>
                  </a:lnTo>
                  <a:lnTo>
                    <a:pt x="221480" y="121835"/>
                  </a:lnTo>
                  <a:lnTo>
                    <a:pt x="225704" y="110268"/>
                  </a:lnTo>
                  <a:lnTo>
                    <a:pt x="229169" y="97979"/>
                  </a:lnTo>
                  <a:lnTo>
                    <a:pt x="231830" y="85162"/>
                  </a:lnTo>
                  <a:lnTo>
                    <a:pt x="233619" y="72133"/>
                  </a:lnTo>
                  <a:lnTo>
                    <a:pt x="234369" y="59313"/>
                  </a:lnTo>
                  <a:lnTo>
                    <a:pt x="234098" y="46928"/>
                  </a:lnTo>
                  <a:lnTo>
                    <a:pt x="233113" y="35454"/>
                  </a:lnTo>
                  <a:lnTo>
                    <a:pt x="231820" y="24585"/>
                  </a:lnTo>
                  <a:lnTo>
                    <a:pt x="230111" y="13368"/>
                  </a:lnTo>
                  <a:lnTo>
                    <a:pt x="22773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538404" y="242155"/>
              <a:ext cx="191997" cy="336913"/>
            </a:xfrm>
            <a:custGeom>
              <a:avLst/>
              <a:gdLst/>
              <a:ahLst/>
              <a:cxnLst/>
              <a:rect l="0" t="0" r="0" b="0"/>
              <a:pathLst>
                <a:path w="191997" h="33691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7"/>
                  </a:lnTo>
                  <a:lnTo>
                    <a:pt x="177" y="46801"/>
                  </a:lnTo>
                  <a:lnTo>
                    <a:pt x="825" y="60109"/>
                  </a:lnTo>
                  <a:lnTo>
                    <a:pt x="2079" y="74409"/>
                  </a:lnTo>
                  <a:lnTo>
                    <a:pt x="3905" y="89241"/>
                  </a:lnTo>
                  <a:lnTo>
                    <a:pt x="6201" y="103806"/>
                  </a:lnTo>
                  <a:lnTo>
                    <a:pt x="8857" y="117680"/>
                  </a:lnTo>
                  <a:lnTo>
                    <a:pt x="11775" y="131112"/>
                  </a:lnTo>
                  <a:lnTo>
                    <a:pt x="14880" y="144810"/>
                  </a:lnTo>
                  <a:lnTo>
                    <a:pt x="18113" y="159177"/>
                  </a:lnTo>
                  <a:lnTo>
                    <a:pt x="21436" y="174286"/>
                  </a:lnTo>
                  <a:lnTo>
                    <a:pt x="24821" y="190048"/>
                  </a:lnTo>
                  <a:lnTo>
                    <a:pt x="28250" y="206320"/>
                  </a:lnTo>
                  <a:lnTo>
                    <a:pt x="31877" y="222808"/>
                  </a:lnTo>
                  <a:lnTo>
                    <a:pt x="35997" y="239097"/>
                  </a:lnTo>
                  <a:lnTo>
                    <a:pt x="40730" y="254971"/>
                  </a:lnTo>
                  <a:lnTo>
                    <a:pt x="45874" y="270237"/>
                  </a:lnTo>
                  <a:lnTo>
                    <a:pt x="51020" y="284649"/>
                  </a:lnTo>
                  <a:lnTo>
                    <a:pt x="55903" y="298091"/>
                  </a:lnTo>
                  <a:lnTo>
                    <a:pt x="59686" y="308247"/>
                  </a:lnTo>
                  <a:lnTo>
                    <a:pt x="61343" y="312147"/>
                  </a:lnTo>
                  <a:lnTo>
                    <a:pt x="61135" y="310794"/>
                  </a:lnTo>
                  <a:lnTo>
                    <a:pt x="59674" y="305972"/>
                  </a:lnTo>
                  <a:lnTo>
                    <a:pt x="57434" y="299002"/>
                  </a:lnTo>
                  <a:lnTo>
                    <a:pt x="54729" y="290710"/>
                  </a:lnTo>
                  <a:lnTo>
                    <a:pt x="52069" y="281436"/>
                  </a:lnTo>
                  <a:lnTo>
                    <a:pt x="50178" y="271177"/>
                  </a:lnTo>
                  <a:lnTo>
                    <a:pt x="49388" y="259995"/>
                  </a:lnTo>
                  <a:lnTo>
                    <a:pt x="49839" y="248203"/>
                  </a:lnTo>
                  <a:lnTo>
                    <a:pt x="51659" y="236281"/>
                  </a:lnTo>
                  <a:lnTo>
                    <a:pt x="54779" y="224527"/>
                  </a:lnTo>
                  <a:lnTo>
                    <a:pt x="59142" y="213363"/>
                  </a:lnTo>
                  <a:lnTo>
                    <a:pt x="64812" y="203397"/>
                  </a:lnTo>
                  <a:lnTo>
                    <a:pt x="71697" y="194855"/>
                  </a:lnTo>
                  <a:lnTo>
                    <a:pt x="79589" y="187950"/>
                  </a:lnTo>
                  <a:lnTo>
                    <a:pt x="88256" y="183053"/>
                  </a:lnTo>
                  <a:lnTo>
                    <a:pt x="97488" y="180176"/>
                  </a:lnTo>
                  <a:lnTo>
                    <a:pt x="106957" y="179360"/>
                  </a:lnTo>
                  <a:lnTo>
                    <a:pt x="116232" y="180849"/>
                  </a:lnTo>
                  <a:lnTo>
                    <a:pt x="125098" y="184553"/>
                  </a:lnTo>
                  <a:lnTo>
                    <a:pt x="133526" y="190122"/>
                  </a:lnTo>
                  <a:lnTo>
                    <a:pt x="141572" y="197139"/>
                  </a:lnTo>
                  <a:lnTo>
                    <a:pt x="149317" y="205224"/>
                  </a:lnTo>
                  <a:lnTo>
                    <a:pt x="156670" y="214074"/>
                  </a:lnTo>
                  <a:lnTo>
                    <a:pt x="163390" y="223458"/>
                  </a:lnTo>
                  <a:lnTo>
                    <a:pt x="169394" y="233212"/>
                  </a:lnTo>
                  <a:lnTo>
                    <a:pt x="174750" y="243218"/>
                  </a:lnTo>
                  <a:lnTo>
                    <a:pt x="179581" y="253395"/>
                  </a:lnTo>
                  <a:lnTo>
                    <a:pt x="184008" y="263688"/>
                  </a:lnTo>
                  <a:lnTo>
                    <a:pt x="187812" y="274059"/>
                  </a:lnTo>
                  <a:lnTo>
                    <a:pt x="190463" y="284482"/>
                  </a:lnTo>
                  <a:lnTo>
                    <a:pt x="191769" y="294926"/>
                  </a:lnTo>
                  <a:lnTo>
                    <a:pt x="191996" y="304925"/>
                  </a:lnTo>
                  <a:lnTo>
                    <a:pt x="191724" y="314563"/>
                  </a:lnTo>
                  <a:lnTo>
                    <a:pt x="190929" y="324686"/>
                  </a:lnTo>
                  <a:lnTo>
                    <a:pt x="189513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777503" y="472944"/>
              <a:ext cx="100016" cy="105821"/>
            </a:xfrm>
            <a:custGeom>
              <a:avLst/>
              <a:gdLst/>
              <a:ahLst/>
              <a:cxnLst/>
              <a:rect l="0" t="0" r="0" b="0"/>
              <a:pathLst>
                <a:path w="100016" h="105821">
                  <a:moveTo>
                    <a:pt x="66227" y="11366"/>
                  </a:moveTo>
                  <a:lnTo>
                    <a:pt x="60292" y="5700"/>
                  </a:lnTo>
                  <a:lnTo>
                    <a:pt x="54088" y="2056"/>
                  </a:lnTo>
                  <a:lnTo>
                    <a:pt x="46997" y="156"/>
                  </a:lnTo>
                  <a:lnTo>
                    <a:pt x="39229" y="0"/>
                  </a:lnTo>
                  <a:lnTo>
                    <a:pt x="31231" y="1916"/>
                  </a:lnTo>
                  <a:lnTo>
                    <a:pt x="23299" y="5898"/>
                  </a:lnTo>
                  <a:lnTo>
                    <a:pt x="15871" y="11817"/>
                  </a:lnTo>
                  <a:lnTo>
                    <a:pt x="9575" y="19597"/>
                  </a:lnTo>
                  <a:lnTo>
                    <a:pt x="4653" y="29007"/>
                  </a:lnTo>
                  <a:lnTo>
                    <a:pt x="1335" y="39558"/>
                  </a:lnTo>
                  <a:lnTo>
                    <a:pt x="0" y="50623"/>
                  </a:lnTo>
                  <a:lnTo>
                    <a:pt x="661" y="61792"/>
                  </a:lnTo>
                  <a:lnTo>
                    <a:pt x="3207" y="72560"/>
                  </a:lnTo>
                  <a:lnTo>
                    <a:pt x="7572" y="82257"/>
                  </a:lnTo>
                  <a:lnTo>
                    <a:pt x="13548" y="90619"/>
                  </a:lnTo>
                  <a:lnTo>
                    <a:pt x="20981" y="97402"/>
                  </a:lnTo>
                  <a:lnTo>
                    <a:pt x="29863" y="102217"/>
                  </a:lnTo>
                  <a:lnTo>
                    <a:pt x="40050" y="105041"/>
                  </a:lnTo>
                  <a:lnTo>
                    <a:pt x="50973" y="105820"/>
                  </a:lnTo>
                  <a:lnTo>
                    <a:pt x="61764" y="104307"/>
                  </a:lnTo>
                  <a:lnTo>
                    <a:pt x="71934" y="100582"/>
                  </a:lnTo>
                  <a:lnTo>
                    <a:pt x="81049" y="94830"/>
                  </a:lnTo>
                  <a:lnTo>
                    <a:pt x="88568" y="87157"/>
                  </a:lnTo>
                  <a:lnTo>
                    <a:pt x="94351" y="77818"/>
                  </a:lnTo>
                  <a:lnTo>
                    <a:pt x="98268" y="67313"/>
                  </a:lnTo>
                  <a:lnTo>
                    <a:pt x="100015" y="56278"/>
                  </a:lnTo>
                  <a:lnTo>
                    <a:pt x="99641" y="45134"/>
                  </a:lnTo>
                  <a:lnTo>
                    <a:pt x="97587" y="34514"/>
                  </a:lnTo>
                  <a:lnTo>
                    <a:pt x="94196" y="24320"/>
                  </a:lnTo>
                  <a:lnTo>
                    <a:pt x="88057" y="13661"/>
                  </a:lnTo>
                  <a:lnTo>
                    <a:pt x="76756" y="8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923345" y="273740"/>
              <a:ext cx="25671" cy="284271"/>
            </a:xfrm>
            <a:custGeom>
              <a:avLst/>
              <a:gdLst/>
              <a:ahLst/>
              <a:cxnLst/>
              <a:rect l="0" t="0" r="0" b="0"/>
              <a:pathLst>
                <a:path w="25671" h="284271">
                  <a:moveTo>
                    <a:pt x="4613" y="0"/>
                  </a:moveTo>
                  <a:lnTo>
                    <a:pt x="1814" y="11803"/>
                  </a:lnTo>
                  <a:lnTo>
                    <a:pt x="312" y="23572"/>
                  </a:lnTo>
                  <a:lnTo>
                    <a:pt x="0" y="36471"/>
                  </a:lnTo>
                  <a:lnTo>
                    <a:pt x="507" y="50665"/>
                  </a:lnTo>
                  <a:lnTo>
                    <a:pt x="1327" y="66290"/>
                  </a:lnTo>
                  <a:lnTo>
                    <a:pt x="2147" y="83252"/>
                  </a:lnTo>
                  <a:lnTo>
                    <a:pt x="3003" y="100834"/>
                  </a:lnTo>
                  <a:lnTo>
                    <a:pt x="4178" y="117858"/>
                  </a:lnTo>
                  <a:lnTo>
                    <a:pt x="5818" y="133714"/>
                  </a:lnTo>
                  <a:lnTo>
                    <a:pt x="7918" y="148645"/>
                  </a:lnTo>
                  <a:lnTo>
                    <a:pt x="10405" y="163431"/>
                  </a:lnTo>
                  <a:lnTo>
                    <a:pt x="13189" y="178563"/>
                  </a:lnTo>
                  <a:lnTo>
                    <a:pt x="16025" y="194033"/>
                  </a:lnTo>
                  <a:lnTo>
                    <a:pt x="18542" y="209514"/>
                  </a:lnTo>
                  <a:lnTo>
                    <a:pt x="20564" y="224769"/>
                  </a:lnTo>
                  <a:lnTo>
                    <a:pt x="22093" y="239134"/>
                  </a:lnTo>
                  <a:lnTo>
                    <a:pt x="23366" y="252857"/>
                  </a:lnTo>
                  <a:lnTo>
                    <a:pt x="24495" y="267139"/>
                  </a:lnTo>
                  <a:lnTo>
                    <a:pt x="25670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970073" y="424208"/>
              <a:ext cx="115814" cy="176867"/>
            </a:xfrm>
            <a:custGeom>
              <a:avLst/>
              <a:gdLst/>
              <a:ahLst/>
              <a:cxnLst/>
              <a:rect l="0" t="0" r="0" b="0"/>
              <a:pathLst>
                <a:path w="115814" h="176867">
                  <a:moveTo>
                    <a:pt x="0" y="81159"/>
                  </a:moveTo>
                  <a:lnTo>
                    <a:pt x="8867" y="78293"/>
                  </a:lnTo>
                  <a:lnTo>
                    <a:pt x="17855" y="76151"/>
                  </a:lnTo>
                  <a:lnTo>
                    <a:pt x="27846" y="74538"/>
                  </a:lnTo>
                  <a:lnTo>
                    <a:pt x="38654" y="73012"/>
                  </a:lnTo>
                  <a:lnTo>
                    <a:pt x="49817" y="70867"/>
                  </a:lnTo>
                  <a:lnTo>
                    <a:pt x="61008" y="67754"/>
                  </a:lnTo>
                  <a:lnTo>
                    <a:pt x="71602" y="63343"/>
                  </a:lnTo>
                  <a:lnTo>
                    <a:pt x="80641" y="57169"/>
                  </a:lnTo>
                  <a:lnTo>
                    <a:pt x="87738" y="49166"/>
                  </a:lnTo>
                  <a:lnTo>
                    <a:pt x="92686" y="39893"/>
                  </a:lnTo>
                  <a:lnTo>
                    <a:pt x="95197" y="30300"/>
                  </a:lnTo>
                  <a:lnTo>
                    <a:pt x="95358" y="20981"/>
                  </a:lnTo>
                  <a:lnTo>
                    <a:pt x="93215" y="12627"/>
                  </a:lnTo>
                  <a:lnTo>
                    <a:pt x="88594" y="6162"/>
                  </a:lnTo>
                  <a:lnTo>
                    <a:pt x="81643" y="1906"/>
                  </a:lnTo>
                  <a:lnTo>
                    <a:pt x="72912" y="0"/>
                  </a:lnTo>
                  <a:lnTo>
                    <a:pt x="63151" y="676"/>
                  </a:lnTo>
                  <a:lnTo>
                    <a:pt x="52902" y="3804"/>
                  </a:lnTo>
                  <a:lnTo>
                    <a:pt x="42939" y="9307"/>
                  </a:lnTo>
                  <a:lnTo>
                    <a:pt x="34322" y="17336"/>
                  </a:lnTo>
                  <a:lnTo>
                    <a:pt x="27503" y="27734"/>
                  </a:lnTo>
                  <a:lnTo>
                    <a:pt x="22570" y="40102"/>
                  </a:lnTo>
                  <a:lnTo>
                    <a:pt x="19537" y="53990"/>
                  </a:lnTo>
                  <a:lnTo>
                    <a:pt x="18202" y="68982"/>
                  </a:lnTo>
                  <a:lnTo>
                    <a:pt x="18403" y="84265"/>
                  </a:lnTo>
                  <a:lnTo>
                    <a:pt x="20116" y="98679"/>
                  </a:lnTo>
                  <a:lnTo>
                    <a:pt x="23187" y="111662"/>
                  </a:lnTo>
                  <a:lnTo>
                    <a:pt x="27365" y="123191"/>
                  </a:lnTo>
                  <a:lnTo>
                    <a:pt x="32384" y="133484"/>
                  </a:lnTo>
                  <a:lnTo>
                    <a:pt x="38021" y="142815"/>
                  </a:lnTo>
                  <a:lnTo>
                    <a:pt x="44264" y="151271"/>
                  </a:lnTo>
                  <a:lnTo>
                    <a:pt x="51285" y="158747"/>
                  </a:lnTo>
                  <a:lnTo>
                    <a:pt x="59117" y="165256"/>
                  </a:lnTo>
                  <a:lnTo>
                    <a:pt x="67585" y="170602"/>
                  </a:lnTo>
                  <a:lnTo>
                    <a:pt x="77435" y="174723"/>
                  </a:lnTo>
                  <a:lnTo>
                    <a:pt x="91767" y="176866"/>
                  </a:lnTo>
                  <a:lnTo>
                    <a:pt x="115813" y="1759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191171" y="568538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47564" y="673823"/>
              <a:ext cx="1042323" cy="94758"/>
            </a:xfrm>
            <a:custGeom>
              <a:avLst/>
              <a:gdLst/>
              <a:ahLst/>
              <a:cxnLst/>
              <a:rect l="0" t="0" r="0" b="0"/>
              <a:pathLst>
                <a:path w="1042323" h="94758">
                  <a:moveTo>
                    <a:pt x="1042322" y="0"/>
                  </a:moveTo>
                  <a:lnTo>
                    <a:pt x="1030519" y="5734"/>
                  </a:lnTo>
                  <a:lnTo>
                    <a:pt x="1018750" y="10018"/>
                  </a:lnTo>
                  <a:lnTo>
                    <a:pt x="1005865" y="13229"/>
                  </a:lnTo>
                  <a:lnTo>
                    <a:pt x="992189" y="15762"/>
                  </a:lnTo>
                  <a:lnTo>
                    <a:pt x="978510" y="18108"/>
                  </a:lnTo>
                  <a:lnTo>
                    <a:pt x="965275" y="20552"/>
                  </a:lnTo>
                  <a:lnTo>
                    <a:pt x="951959" y="23033"/>
                  </a:lnTo>
                  <a:lnTo>
                    <a:pt x="937287" y="25250"/>
                  </a:lnTo>
                  <a:lnTo>
                    <a:pt x="920649" y="27039"/>
                  </a:lnTo>
                  <a:lnTo>
                    <a:pt x="902559" y="28394"/>
                  </a:lnTo>
                  <a:lnTo>
                    <a:pt x="884252" y="29378"/>
                  </a:lnTo>
                  <a:lnTo>
                    <a:pt x="866492" y="30079"/>
                  </a:lnTo>
                  <a:lnTo>
                    <a:pt x="849518" y="30736"/>
                  </a:lnTo>
                  <a:lnTo>
                    <a:pt x="833292" y="31717"/>
                  </a:lnTo>
                  <a:lnTo>
                    <a:pt x="817682" y="33193"/>
                  </a:lnTo>
                  <a:lnTo>
                    <a:pt x="802540" y="34999"/>
                  </a:lnTo>
                  <a:lnTo>
                    <a:pt x="787738" y="36751"/>
                  </a:lnTo>
                  <a:lnTo>
                    <a:pt x="773172" y="38223"/>
                  </a:lnTo>
                  <a:lnTo>
                    <a:pt x="758605" y="39363"/>
                  </a:lnTo>
                  <a:lnTo>
                    <a:pt x="743679" y="40202"/>
                  </a:lnTo>
                  <a:lnTo>
                    <a:pt x="728225" y="40805"/>
                  </a:lnTo>
                  <a:lnTo>
                    <a:pt x="712253" y="41397"/>
                  </a:lnTo>
                  <a:lnTo>
                    <a:pt x="695846" y="42334"/>
                  </a:lnTo>
                  <a:lnTo>
                    <a:pt x="679103" y="43780"/>
                  </a:lnTo>
                  <a:lnTo>
                    <a:pt x="662114" y="45567"/>
                  </a:lnTo>
                  <a:lnTo>
                    <a:pt x="644950" y="47305"/>
                  </a:lnTo>
                  <a:lnTo>
                    <a:pt x="627663" y="48774"/>
                  </a:lnTo>
                  <a:lnTo>
                    <a:pt x="610293" y="50080"/>
                  </a:lnTo>
                  <a:lnTo>
                    <a:pt x="592864" y="51564"/>
                  </a:lnTo>
                  <a:lnTo>
                    <a:pt x="575396" y="53409"/>
                  </a:lnTo>
                  <a:lnTo>
                    <a:pt x="557903" y="55479"/>
                  </a:lnTo>
                  <a:lnTo>
                    <a:pt x="540391" y="57415"/>
                  </a:lnTo>
                  <a:lnTo>
                    <a:pt x="522863" y="59018"/>
                  </a:lnTo>
                  <a:lnTo>
                    <a:pt x="505159" y="60418"/>
                  </a:lnTo>
                  <a:lnTo>
                    <a:pt x="486974" y="61964"/>
                  </a:lnTo>
                  <a:lnTo>
                    <a:pt x="468184" y="63851"/>
                  </a:lnTo>
                  <a:lnTo>
                    <a:pt x="448989" y="65950"/>
                  </a:lnTo>
                  <a:lnTo>
                    <a:pt x="429796" y="67905"/>
                  </a:lnTo>
                  <a:lnTo>
                    <a:pt x="410844" y="69517"/>
                  </a:lnTo>
                  <a:lnTo>
                    <a:pt x="392032" y="70751"/>
                  </a:lnTo>
                  <a:lnTo>
                    <a:pt x="373029" y="71655"/>
                  </a:lnTo>
                  <a:lnTo>
                    <a:pt x="353656" y="72302"/>
                  </a:lnTo>
                  <a:lnTo>
                    <a:pt x="334051" y="72923"/>
                  </a:lnTo>
                  <a:lnTo>
                    <a:pt x="314576" y="73880"/>
                  </a:lnTo>
                  <a:lnTo>
                    <a:pt x="295435" y="75339"/>
                  </a:lnTo>
                  <a:lnTo>
                    <a:pt x="276665" y="77135"/>
                  </a:lnTo>
                  <a:lnTo>
                    <a:pt x="258222" y="78879"/>
                  </a:lnTo>
                  <a:lnTo>
                    <a:pt x="240037" y="80351"/>
                  </a:lnTo>
                  <a:lnTo>
                    <a:pt x="222045" y="81660"/>
                  </a:lnTo>
                  <a:lnTo>
                    <a:pt x="204192" y="83146"/>
                  </a:lnTo>
                  <a:lnTo>
                    <a:pt x="186436" y="84992"/>
                  </a:lnTo>
                  <a:lnTo>
                    <a:pt x="168747" y="87063"/>
                  </a:lnTo>
                  <a:lnTo>
                    <a:pt x="151103" y="88999"/>
                  </a:lnTo>
                  <a:lnTo>
                    <a:pt x="133496" y="90599"/>
                  </a:lnTo>
                  <a:lnTo>
                    <a:pt x="116078" y="91825"/>
                  </a:lnTo>
                  <a:lnTo>
                    <a:pt x="99150" y="92723"/>
                  </a:lnTo>
                  <a:lnTo>
                    <a:pt x="82846" y="93362"/>
                  </a:lnTo>
                  <a:lnTo>
                    <a:pt x="67346" y="93809"/>
                  </a:lnTo>
                  <a:lnTo>
                    <a:pt x="51235" y="94165"/>
                  </a:lnTo>
                  <a:lnTo>
                    <a:pt x="30863" y="94463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1" name="Freeform 50"/>
          <p:cNvSpPr/>
          <p:nvPr/>
        </p:nvSpPr>
        <p:spPr>
          <a:xfrm>
            <a:off x="4044127" y="1144118"/>
            <a:ext cx="1358178" cy="852809"/>
          </a:xfrm>
          <a:custGeom>
            <a:avLst/>
            <a:gdLst/>
            <a:ahLst/>
            <a:cxnLst/>
            <a:rect l="0" t="0" r="0" b="0"/>
            <a:pathLst>
              <a:path w="1358178" h="852809">
                <a:moveTo>
                  <a:pt x="0" y="0"/>
                </a:moveTo>
                <a:lnTo>
                  <a:pt x="1358177" y="0"/>
                </a:lnTo>
                <a:lnTo>
                  <a:pt x="1358177" y="852808"/>
                </a:lnTo>
                <a:lnTo>
                  <a:pt x="0" y="852808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2" name="Straight Connector 51"/>
          <p:cNvCxnSpPr/>
          <p:nvPr/>
        </p:nvCxnSpPr>
        <p:spPr>
          <a:xfrm>
            <a:off x="4494403" y="1150619"/>
            <a:ext cx="0" cy="82118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4949571" y="1144142"/>
            <a:ext cx="0" cy="82118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eform 53"/>
          <p:cNvSpPr/>
          <p:nvPr/>
        </p:nvSpPr>
        <p:spPr>
          <a:xfrm>
            <a:off x="4265226" y="1188654"/>
            <a:ext cx="178328" cy="405377"/>
          </a:xfrm>
          <a:custGeom>
            <a:avLst/>
            <a:gdLst/>
            <a:ahLst/>
            <a:cxnLst/>
            <a:rect l="0" t="0" r="0" b="0"/>
            <a:pathLst>
              <a:path w="178328" h="405377">
                <a:moveTo>
                  <a:pt x="42114" y="260791"/>
                </a:moveTo>
                <a:lnTo>
                  <a:pt x="36525" y="277558"/>
                </a:lnTo>
                <a:lnTo>
                  <a:pt x="36900" y="295149"/>
                </a:lnTo>
                <a:lnTo>
                  <a:pt x="42597" y="352619"/>
                </a:lnTo>
                <a:lnTo>
                  <a:pt x="51486" y="385095"/>
                </a:lnTo>
                <a:lnTo>
                  <a:pt x="62267" y="402215"/>
                </a:lnTo>
                <a:lnTo>
                  <a:pt x="69587" y="405376"/>
                </a:lnTo>
                <a:lnTo>
                  <a:pt x="77977" y="405144"/>
                </a:lnTo>
                <a:lnTo>
                  <a:pt x="87080" y="402650"/>
                </a:lnTo>
                <a:lnTo>
                  <a:pt x="94318" y="397478"/>
                </a:lnTo>
                <a:lnTo>
                  <a:pt x="105480" y="382372"/>
                </a:lnTo>
                <a:lnTo>
                  <a:pt x="112752" y="348547"/>
                </a:lnTo>
                <a:lnTo>
                  <a:pt x="112869" y="289130"/>
                </a:lnTo>
                <a:lnTo>
                  <a:pt x="98823" y="253590"/>
                </a:lnTo>
                <a:lnTo>
                  <a:pt x="86425" y="235753"/>
                </a:lnTo>
                <a:lnTo>
                  <a:pt x="78674" y="231231"/>
                </a:lnTo>
                <a:lnTo>
                  <a:pt x="60702" y="229326"/>
                </a:lnTo>
                <a:lnTo>
                  <a:pt x="53337" y="232795"/>
                </a:lnTo>
                <a:lnTo>
                  <a:pt x="42032" y="246008"/>
                </a:lnTo>
                <a:lnTo>
                  <a:pt x="29092" y="278767"/>
                </a:lnTo>
                <a:lnTo>
                  <a:pt x="27748" y="301536"/>
                </a:lnTo>
                <a:lnTo>
                  <a:pt x="36417" y="344748"/>
                </a:lnTo>
                <a:lnTo>
                  <a:pt x="51604" y="370935"/>
                </a:lnTo>
                <a:lnTo>
                  <a:pt x="67389" y="383053"/>
                </a:lnTo>
                <a:lnTo>
                  <a:pt x="76512" y="387923"/>
                </a:lnTo>
                <a:lnTo>
                  <a:pt x="84933" y="388829"/>
                </a:lnTo>
                <a:lnTo>
                  <a:pt x="100529" y="383597"/>
                </a:lnTo>
                <a:lnTo>
                  <a:pt x="122463" y="367498"/>
                </a:lnTo>
                <a:lnTo>
                  <a:pt x="138191" y="342320"/>
                </a:lnTo>
                <a:lnTo>
                  <a:pt x="161245" y="281611"/>
                </a:lnTo>
                <a:lnTo>
                  <a:pt x="167032" y="231281"/>
                </a:lnTo>
                <a:lnTo>
                  <a:pt x="168175" y="176280"/>
                </a:lnTo>
                <a:lnTo>
                  <a:pt x="175654" y="113571"/>
                </a:lnTo>
                <a:lnTo>
                  <a:pt x="178327" y="60091"/>
                </a:lnTo>
                <a:lnTo>
                  <a:pt x="173265" y="10056"/>
                </a:lnTo>
                <a:lnTo>
                  <a:pt x="168153" y="3557"/>
                </a:lnTo>
                <a:lnTo>
                  <a:pt x="161235" y="395"/>
                </a:lnTo>
                <a:lnTo>
                  <a:pt x="144190" y="0"/>
                </a:lnTo>
                <a:lnTo>
                  <a:pt x="88745" y="6808"/>
                </a:lnTo>
                <a:lnTo>
                  <a:pt x="32180" y="16269"/>
                </a:lnTo>
                <a:lnTo>
                  <a:pt x="0" y="18635"/>
                </a:lnTo>
              </a:path>
            </a:pathLst>
          </a:custGeom>
          <a:ln w="1270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reeform 54"/>
          <p:cNvSpPr/>
          <p:nvPr/>
        </p:nvSpPr>
        <p:spPr>
          <a:xfrm>
            <a:off x="4122410" y="1198547"/>
            <a:ext cx="321801" cy="328128"/>
          </a:xfrm>
          <a:custGeom>
            <a:avLst/>
            <a:gdLst/>
            <a:ahLst/>
            <a:cxnLst/>
            <a:rect l="0" t="0" r="0" b="0"/>
            <a:pathLst>
              <a:path w="321801" h="328128">
                <a:moveTo>
                  <a:pt x="321800" y="8742"/>
                </a:moveTo>
                <a:lnTo>
                  <a:pt x="266755" y="26701"/>
                </a:lnTo>
                <a:lnTo>
                  <a:pt x="215347" y="37289"/>
                </a:lnTo>
                <a:lnTo>
                  <a:pt x="160132" y="39728"/>
                </a:lnTo>
                <a:lnTo>
                  <a:pt x="105335" y="41379"/>
                </a:lnTo>
                <a:lnTo>
                  <a:pt x="81704" y="45864"/>
                </a:lnTo>
                <a:lnTo>
                  <a:pt x="78678" y="49868"/>
                </a:lnTo>
                <a:lnTo>
                  <a:pt x="81339" y="54877"/>
                </a:lnTo>
                <a:lnTo>
                  <a:pt x="87793" y="60556"/>
                </a:lnTo>
                <a:lnTo>
                  <a:pt x="110562" y="66865"/>
                </a:lnTo>
                <a:lnTo>
                  <a:pt x="161661" y="76505"/>
                </a:lnTo>
                <a:lnTo>
                  <a:pt x="213955" y="89675"/>
                </a:lnTo>
                <a:lnTo>
                  <a:pt x="246042" y="97713"/>
                </a:lnTo>
                <a:lnTo>
                  <a:pt x="187968" y="85017"/>
                </a:lnTo>
                <a:lnTo>
                  <a:pt x="134966" y="77361"/>
                </a:lnTo>
                <a:lnTo>
                  <a:pt x="95906" y="73528"/>
                </a:lnTo>
                <a:lnTo>
                  <a:pt x="89316" y="76499"/>
                </a:lnTo>
                <a:lnTo>
                  <a:pt x="87262" y="81989"/>
                </a:lnTo>
                <a:lnTo>
                  <a:pt x="88232" y="89159"/>
                </a:lnTo>
                <a:lnTo>
                  <a:pt x="94728" y="95109"/>
                </a:lnTo>
                <a:lnTo>
                  <a:pt x="152095" y="116894"/>
                </a:lnTo>
                <a:lnTo>
                  <a:pt x="214155" y="135000"/>
                </a:lnTo>
                <a:lnTo>
                  <a:pt x="228334" y="139726"/>
                </a:lnTo>
                <a:lnTo>
                  <a:pt x="168877" y="134476"/>
                </a:lnTo>
                <a:lnTo>
                  <a:pt x="132600" y="129185"/>
                </a:lnTo>
                <a:lnTo>
                  <a:pt x="106300" y="131682"/>
                </a:lnTo>
                <a:lnTo>
                  <a:pt x="98584" y="136326"/>
                </a:lnTo>
                <a:lnTo>
                  <a:pt x="94611" y="142931"/>
                </a:lnTo>
                <a:lnTo>
                  <a:pt x="93131" y="150844"/>
                </a:lnTo>
                <a:lnTo>
                  <a:pt x="95655" y="158459"/>
                </a:lnTo>
                <a:lnTo>
                  <a:pt x="107817" y="173159"/>
                </a:lnTo>
                <a:lnTo>
                  <a:pt x="139984" y="194589"/>
                </a:lnTo>
                <a:lnTo>
                  <a:pt x="143267" y="199320"/>
                </a:lnTo>
                <a:lnTo>
                  <a:pt x="140777" y="202475"/>
                </a:lnTo>
                <a:lnTo>
                  <a:pt x="125532" y="205980"/>
                </a:lnTo>
                <a:lnTo>
                  <a:pt x="64254" y="208415"/>
                </a:lnTo>
                <a:lnTo>
                  <a:pt x="55347" y="213217"/>
                </a:lnTo>
                <a:lnTo>
                  <a:pt x="49407" y="221098"/>
                </a:lnTo>
                <a:lnTo>
                  <a:pt x="45448" y="231031"/>
                </a:lnTo>
                <a:lnTo>
                  <a:pt x="44169" y="251427"/>
                </a:lnTo>
                <a:lnTo>
                  <a:pt x="52931" y="314115"/>
                </a:lnTo>
                <a:lnTo>
                  <a:pt x="51307" y="324628"/>
                </a:lnTo>
                <a:lnTo>
                  <a:pt x="49054" y="328127"/>
                </a:lnTo>
                <a:lnTo>
                  <a:pt x="46383" y="326951"/>
                </a:lnTo>
                <a:lnTo>
                  <a:pt x="37034" y="308527"/>
                </a:lnTo>
                <a:lnTo>
                  <a:pt x="16430" y="250411"/>
                </a:lnTo>
                <a:lnTo>
                  <a:pt x="9051" y="216048"/>
                </a:lnTo>
                <a:lnTo>
                  <a:pt x="6558" y="162515"/>
                </a:lnTo>
                <a:lnTo>
                  <a:pt x="0" y="108051"/>
                </a:lnTo>
                <a:lnTo>
                  <a:pt x="4931" y="45867"/>
                </a:lnTo>
                <a:lnTo>
                  <a:pt x="11234" y="10383"/>
                </a:lnTo>
                <a:lnTo>
                  <a:pt x="16490" y="3987"/>
                </a:lnTo>
                <a:lnTo>
                  <a:pt x="23503" y="893"/>
                </a:lnTo>
                <a:lnTo>
                  <a:pt x="31688" y="0"/>
                </a:lnTo>
                <a:lnTo>
                  <a:pt x="50142" y="5247"/>
                </a:lnTo>
                <a:lnTo>
                  <a:pt x="77142" y="21354"/>
                </a:lnTo>
                <a:lnTo>
                  <a:pt x="121758" y="61385"/>
                </a:lnTo>
              </a:path>
            </a:pathLst>
          </a:custGeom>
          <a:ln w="1270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Freeform 55"/>
          <p:cNvSpPr/>
          <p:nvPr/>
        </p:nvSpPr>
        <p:spPr>
          <a:xfrm>
            <a:off x="4129315" y="1376525"/>
            <a:ext cx="292202" cy="506498"/>
          </a:xfrm>
          <a:custGeom>
            <a:avLst/>
            <a:gdLst/>
            <a:ahLst/>
            <a:cxnLst/>
            <a:rect l="0" t="0" r="0" b="0"/>
            <a:pathLst>
              <a:path w="292202" h="506498">
                <a:moveTo>
                  <a:pt x="0" y="369854"/>
                </a:moveTo>
                <a:lnTo>
                  <a:pt x="1475" y="356505"/>
                </a:lnTo>
                <a:lnTo>
                  <a:pt x="7970" y="300902"/>
                </a:lnTo>
                <a:lnTo>
                  <a:pt x="9252" y="244858"/>
                </a:lnTo>
                <a:lnTo>
                  <a:pt x="9506" y="188728"/>
                </a:lnTo>
                <a:lnTo>
                  <a:pt x="9556" y="132580"/>
                </a:lnTo>
                <a:lnTo>
                  <a:pt x="9566" y="76429"/>
                </a:lnTo>
                <a:lnTo>
                  <a:pt x="9568" y="20277"/>
                </a:lnTo>
                <a:lnTo>
                  <a:pt x="8399" y="390"/>
                </a:lnTo>
                <a:lnTo>
                  <a:pt x="6449" y="0"/>
                </a:lnTo>
                <a:lnTo>
                  <a:pt x="3979" y="3249"/>
                </a:lnTo>
                <a:lnTo>
                  <a:pt x="503" y="30180"/>
                </a:lnTo>
                <a:lnTo>
                  <a:pt x="7566" y="89605"/>
                </a:lnTo>
                <a:lnTo>
                  <a:pt x="9173" y="149265"/>
                </a:lnTo>
                <a:lnTo>
                  <a:pt x="10660" y="204940"/>
                </a:lnTo>
                <a:lnTo>
                  <a:pt x="18623" y="267383"/>
                </a:lnTo>
                <a:lnTo>
                  <a:pt x="18636" y="321209"/>
                </a:lnTo>
                <a:lnTo>
                  <a:pt x="10993" y="383256"/>
                </a:lnTo>
                <a:lnTo>
                  <a:pt x="21209" y="440690"/>
                </a:lnTo>
                <a:lnTo>
                  <a:pt x="24348" y="451461"/>
                </a:lnTo>
                <a:lnTo>
                  <a:pt x="29950" y="457471"/>
                </a:lnTo>
                <a:lnTo>
                  <a:pt x="37194" y="460309"/>
                </a:lnTo>
                <a:lnTo>
                  <a:pt x="45533" y="461031"/>
                </a:lnTo>
                <a:lnTo>
                  <a:pt x="52262" y="456832"/>
                </a:lnTo>
                <a:lnTo>
                  <a:pt x="62858" y="439689"/>
                </a:lnTo>
                <a:lnTo>
                  <a:pt x="78023" y="390556"/>
                </a:lnTo>
                <a:lnTo>
                  <a:pt x="82232" y="332671"/>
                </a:lnTo>
                <a:lnTo>
                  <a:pt x="83063" y="270847"/>
                </a:lnTo>
                <a:lnTo>
                  <a:pt x="83207" y="222162"/>
                </a:lnTo>
                <a:lnTo>
                  <a:pt x="74850" y="162884"/>
                </a:lnTo>
                <a:lnTo>
                  <a:pt x="68608" y="138640"/>
                </a:lnTo>
                <a:lnTo>
                  <a:pt x="66476" y="135450"/>
                </a:lnTo>
                <a:lnTo>
                  <a:pt x="65054" y="138003"/>
                </a:lnTo>
                <a:lnTo>
                  <a:pt x="62772" y="175723"/>
                </a:lnTo>
                <a:lnTo>
                  <a:pt x="69558" y="228234"/>
                </a:lnTo>
                <a:lnTo>
                  <a:pt x="75231" y="283667"/>
                </a:lnTo>
                <a:lnTo>
                  <a:pt x="87269" y="339676"/>
                </a:lnTo>
                <a:lnTo>
                  <a:pt x="107509" y="398383"/>
                </a:lnTo>
                <a:lnTo>
                  <a:pt x="113467" y="409218"/>
                </a:lnTo>
                <a:lnTo>
                  <a:pt x="119778" y="414102"/>
                </a:lnTo>
                <a:lnTo>
                  <a:pt x="126325" y="415018"/>
                </a:lnTo>
                <a:lnTo>
                  <a:pt x="133030" y="413289"/>
                </a:lnTo>
                <a:lnTo>
                  <a:pt x="138669" y="407457"/>
                </a:lnTo>
                <a:lnTo>
                  <a:pt x="148055" y="388499"/>
                </a:lnTo>
                <a:lnTo>
                  <a:pt x="154327" y="345929"/>
                </a:lnTo>
                <a:lnTo>
                  <a:pt x="149210" y="287548"/>
                </a:lnTo>
                <a:lnTo>
                  <a:pt x="143867" y="234075"/>
                </a:lnTo>
                <a:lnTo>
                  <a:pt x="128553" y="178630"/>
                </a:lnTo>
                <a:lnTo>
                  <a:pt x="121722" y="157336"/>
                </a:lnTo>
                <a:lnTo>
                  <a:pt x="118262" y="153764"/>
                </a:lnTo>
                <a:lnTo>
                  <a:pt x="114786" y="154892"/>
                </a:lnTo>
                <a:lnTo>
                  <a:pt x="111299" y="159153"/>
                </a:lnTo>
                <a:lnTo>
                  <a:pt x="106391" y="193097"/>
                </a:lnTo>
                <a:lnTo>
                  <a:pt x="113138" y="247393"/>
                </a:lnTo>
                <a:lnTo>
                  <a:pt x="129128" y="309542"/>
                </a:lnTo>
                <a:lnTo>
                  <a:pt x="151381" y="363332"/>
                </a:lnTo>
                <a:lnTo>
                  <a:pt x="185232" y="414193"/>
                </a:lnTo>
                <a:lnTo>
                  <a:pt x="191018" y="416249"/>
                </a:lnTo>
                <a:lnTo>
                  <a:pt x="196045" y="414110"/>
                </a:lnTo>
                <a:lnTo>
                  <a:pt x="204751" y="402374"/>
                </a:lnTo>
                <a:lnTo>
                  <a:pt x="212519" y="385460"/>
                </a:lnTo>
                <a:lnTo>
                  <a:pt x="213633" y="366244"/>
                </a:lnTo>
                <a:lnTo>
                  <a:pt x="210139" y="306475"/>
                </a:lnTo>
                <a:lnTo>
                  <a:pt x="204090" y="243247"/>
                </a:lnTo>
                <a:lnTo>
                  <a:pt x="194976" y="204755"/>
                </a:lnTo>
                <a:lnTo>
                  <a:pt x="192835" y="200584"/>
                </a:lnTo>
                <a:lnTo>
                  <a:pt x="191408" y="202483"/>
                </a:lnTo>
                <a:lnTo>
                  <a:pt x="190456" y="208428"/>
                </a:lnTo>
                <a:lnTo>
                  <a:pt x="200256" y="253111"/>
                </a:lnTo>
                <a:lnTo>
                  <a:pt x="216783" y="305875"/>
                </a:lnTo>
                <a:lnTo>
                  <a:pt x="230697" y="358144"/>
                </a:lnTo>
                <a:lnTo>
                  <a:pt x="249388" y="417930"/>
                </a:lnTo>
                <a:lnTo>
                  <a:pt x="278824" y="473867"/>
                </a:lnTo>
                <a:lnTo>
                  <a:pt x="292201" y="506497"/>
                </a:lnTo>
              </a:path>
            </a:pathLst>
          </a:custGeom>
          <a:ln w="1270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56"/>
          <p:cNvSpPr/>
          <p:nvPr/>
        </p:nvSpPr>
        <p:spPr>
          <a:xfrm>
            <a:off x="4124769" y="1914144"/>
            <a:ext cx="295161" cy="14638"/>
          </a:xfrm>
          <a:custGeom>
            <a:avLst/>
            <a:gdLst/>
            <a:ahLst/>
            <a:cxnLst/>
            <a:rect l="0" t="0" r="0" b="0"/>
            <a:pathLst>
              <a:path w="295161" h="14638">
                <a:moveTo>
                  <a:pt x="295160" y="0"/>
                </a:moveTo>
                <a:lnTo>
                  <a:pt x="270160" y="5811"/>
                </a:lnTo>
                <a:lnTo>
                  <a:pt x="211479" y="319"/>
                </a:lnTo>
                <a:lnTo>
                  <a:pt x="174368" y="2197"/>
                </a:lnTo>
                <a:lnTo>
                  <a:pt x="111300" y="8176"/>
                </a:lnTo>
                <a:lnTo>
                  <a:pt x="56015" y="8904"/>
                </a:lnTo>
                <a:lnTo>
                  <a:pt x="5623" y="14637"/>
                </a:lnTo>
                <a:lnTo>
                  <a:pt x="0" y="12430"/>
                </a:lnTo>
              </a:path>
            </a:pathLst>
          </a:custGeom>
          <a:ln w="1270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4267393" y="1449444"/>
            <a:ext cx="172788" cy="410410"/>
          </a:xfrm>
          <a:custGeom>
            <a:avLst/>
            <a:gdLst/>
            <a:ahLst/>
            <a:cxnLst/>
            <a:rect l="0" t="0" r="0" b="0"/>
            <a:pathLst>
              <a:path w="172788" h="410410">
                <a:moveTo>
                  <a:pt x="124174" y="0"/>
                </a:moveTo>
                <a:lnTo>
                  <a:pt x="129763" y="58617"/>
                </a:lnTo>
                <a:lnTo>
                  <a:pt x="134897" y="112791"/>
                </a:lnTo>
                <a:lnTo>
                  <a:pt x="142843" y="168553"/>
                </a:lnTo>
                <a:lnTo>
                  <a:pt x="144759" y="224627"/>
                </a:lnTo>
                <a:lnTo>
                  <a:pt x="150681" y="266728"/>
                </a:lnTo>
                <a:lnTo>
                  <a:pt x="152374" y="271406"/>
                </a:lnTo>
                <a:lnTo>
                  <a:pt x="153503" y="269845"/>
                </a:lnTo>
                <a:lnTo>
                  <a:pt x="155562" y="208380"/>
                </a:lnTo>
                <a:lnTo>
                  <a:pt x="155721" y="153986"/>
                </a:lnTo>
                <a:lnTo>
                  <a:pt x="155752" y="98181"/>
                </a:lnTo>
                <a:lnTo>
                  <a:pt x="155757" y="65486"/>
                </a:lnTo>
                <a:lnTo>
                  <a:pt x="158879" y="125412"/>
                </a:lnTo>
                <a:lnTo>
                  <a:pt x="165313" y="188438"/>
                </a:lnTo>
                <a:lnTo>
                  <a:pt x="166096" y="250739"/>
                </a:lnTo>
                <a:lnTo>
                  <a:pt x="166250" y="308452"/>
                </a:lnTo>
                <a:lnTo>
                  <a:pt x="160688" y="345247"/>
                </a:lnTo>
                <a:lnTo>
                  <a:pt x="146041" y="372787"/>
                </a:lnTo>
                <a:lnTo>
                  <a:pt x="130383" y="385222"/>
                </a:lnTo>
                <a:lnTo>
                  <a:pt x="110556" y="393478"/>
                </a:lnTo>
                <a:lnTo>
                  <a:pt x="59700" y="398779"/>
                </a:lnTo>
                <a:lnTo>
                  <a:pt x="4594" y="405415"/>
                </a:lnTo>
                <a:lnTo>
                  <a:pt x="0" y="407147"/>
                </a:lnTo>
                <a:lnTo>
                  <a:pt x="1617" y="408302"/>
                </a:lnTo>
                <a:lnTo>
                  <a:pt x="63184" y="410409"/>
                </a:lnTo>
                <a:lnTo>
                  <a:pt x="111997" y="404983"/>
                </a:lnTo>
                <a:lnTo>
                  <a:pt x="139153" y="390357"/>
                </a:lnTo>
                <a:lnTo>
                  <a:pt x="162018" y="371205"/>
                </a:lnTo>
                <a:lnTo>
                  <a:pt x="166951" y="371472"/>
                </a:lnTo>
                <a:lnTo>
                  <a:pt x="170239" y="376330"/>
                </a:lnTo>
                <a:lnTo>
                  <a:pt x="172787" y="386246"/>
                </a:lnTo>
              </a:path>
            </a:pathLst>
          </a:custGeom>
          <a:ln w="1270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4" name="Group 63"/>
          <p:cNvGrpSpPr/>
          <p:nvPr/>
        </p:nvGrpSpPr>
        <p:grpSpPr>
          <a:xfrm>
            <a:off x="5076425" y="1196801"/>
            <a:ext cx="273237" cy="705370"/>
            <a:chOff x="5076425" y="1196801"/>
            <a:chExt cx="273237" cy="705370"/>
          </a:xfrm>
        </p:grpSpPr>
        <p:sp>
          <p:nvSpPr>
            <p:cNvPr id="59" name="Freeform 58"/>
            <p:cNvSpPr/>
            <p:nvPr/>
          </p:nvSpPr>
          <p:spPr>
            <a:xfrm>
              <a:off x="5167105" y="1234440"/>
              <a:ext cx="117123" cy="25493"/>
            </a:xfrm>
            <a:custGeom>
              <a:avLst/>
              <a:gdLst/>
              <a:ahLst/>
              <a:cxnLst/>
              <a:rect l="0" t="0" r="0" b="0"/>
              <a:pathLst>
                <a:path w="117123" h="25493">
                  <a:moveTo>
                    <a:pt x="45686" y="25492"/>
                  </a:moveTo>
                  <a:lnTo>
                    <a:pt x="1723" y="10837"/>
                  </a:lnTo>
                  <a:lnTo>
                    <a:pt x="0" y="8703"/>
                  </a:lnTo>
                  <a:lnTo>
                    <a:pt x="3530" y="7280"/>
                  </a:lnTo>
                  <a:lnTo>
                    <a:pt x="55472" y="4809"/>
                  </a:lnTo>
                  <a:lnTo>
                    <a:pt x="109403" y="1389"/>
                  </a:lnTo>
                  <a:lnTo>
                    <a:pt x="117122" y="0"/>
                  </a:lnTo>
                </a:path>
              </a:pathLst>
            </a:custGeom>
            <a:ln w="1270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114293" y="1196857"/>
              <a:ext cx="124167" cy="5121"/>
            </a:xfrm>
            <a:custGeom>
              <a:avLst/>
              <a:gdLst/>
              <a:ahLst/>
              <a:cxnLst/>
              <a:rect l="0" t="0" r="0" b="0"/>
              <a:pathLst>
                <a:path w="124167" h="5121">
                  <a:moveTo>
                    <a:pt x="124166" y="4415"/>
                  </a:moveTo>
                  <a:lnTo>
                    <a:pt x="75679" y="997"/>
                  </a:lnTo>
                  <a:lnTo>
                    <a:pt x="24276" y="228"/>
                  </a:lnTo>
                  <a:lnTo>
                    <a:pt x="0" y="48"/>
                  </a:lnTo>
                  <a:lnTo>
                    <a:pt x="77" y="0"/>
                  </a:lnTo>
                  <a:lnTo>
                    <a:pt x="61955" y="3032"/>
                  </a:lnTo>
                  <a:lnTo>
                    <a:pt x="107557" y="5120"/>
                  </a:lnTo>
                  <a:lnTo>
                    <a:pt x="123752" y="3939"/>
                  </a:lnTo>
                </a:path>
              </a:pathLst>
            </a:custGeom>
            <a:ln w="1270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076425" y="1196801"/>
              <a:ext cx="241652" cy="705370"/>
            </a:xfrm>
            <a:custGeom>
              <a:avLst/>
              <a:gdLst/>
              <a:ahLst/>
              <a:cxnLst/>
              <a:rect l="0" t="0" r="0" b="0"/>
              <a:pathLst>
                <a:path w="241652" h="705370">
                  <a:moveTo>
                    <a:pt x="158409" y="141"/>
                  </a:moveTo>
                  <a:lnTo>
                    <a:pt x="144692" y="0"/>
                  </a:lnTo>
                  <a:lnTo>
                    <a:pt x="90307" y="5557"/>
                  </a:lnTo>
                  <a:lnTo>
                    <a:pt x="54088" y="14616"/>
                  </a:lnTo>
                  <a:lnTo>
                    <a:pt x="48759" y="19089"/>
                  </a:lnTo>
                  <a:lnTo>
                    <a:pt x="47546" y="24411"/>
                  </a:lnTo>
                  <a:lnTo>
                    <a:pt x="49076" y="30299"/>
                  </a:lnTo>
                  <a:lnTo>
                    <a:pt x="69495" y="39960"/>
                  </a:lnTo>
                  <a:lnTo>
                    <a:pt x="128616" y="55694"/>
                  </a:lnTo>
                  <a:lnTo>
                    <a:pt x="184184" y="70067"/>
                  </a:lnTo>
                  <a:lnTo>
                    <a:pt x="207921" y="77132"/>
                  </a:lnTo>
                  <a:lnTo>
                    <a:pt x="210975" y="79484"/>
                  </a:lnTo>
                  <a:lnTo>
                    <a:pt x="208333" y="81052"/>
                  </a:lnTo>
                  <a:lnTo>
                    <a:pt x="192918" y="81624"/>
                  </a:lnTo>
                  <a:lnTo>
                    <a:pt x="141774" y="75579"/>
                  </a:lnTo>
                  <a:lnTo>
                    <a:pt x="81282" y="74039"/>
                  </a:lnTo>
                  <a:lnTo>
                    <a:pt x="44005" y="79361"/>
                  </a:lnTo>
                  <a:lnTo>
                    <a:pt x="39697" y="82140"/>
                  </a:lnTo>
                  <a:lnTo>
                    <a:pt x="40334" y="85162"/>
                  </a:lnTo>
                  <a:lnTo>
                    <a:pt x="44269" y="88347"/>
                  </a:lnTo>
                  <a:lnTo>
                    <a:pt x="103152" y="96997"/>
                  </a:lnTo>
                  <a:lnTo>
                    <a:pt x="156940" y="105921"/>
                  </a:lnTo>
                  <a:lnTo>
                    <a:pt x="209922" y="115974"/>
                  </a:lnTo>
                  <a:lnTo>
                    <a:pt x="227517" y="119416"/>
                  </a:lnTo>
                  <a:lnTo>
                    <a:pt x="235738" y="124051"/>
                  </a:lnTo>
                  <a:lnTo>
                    <a:pt x="237709" y="129481"/>
                  </a:lnTo>
                  <a:lnTo>
                    <a:pt x="235513" y="135440"/>
                  </a:lnTo>
                  <a:lnTo>
                    <a:pt x="227031" y="139413"/>
                  </a:lnTo>
                  <a:lnTo>
                    <a:pt x="172342" y="148909"/>
                  </a:lnTo>
                  <a:lnTo>
                    <a:pt x="115526" y="156114"/>
                  </a:lnTo>
                  <a:lnTo>
                    <a:pt x="70790" y="157362"/>
                  </a:lnTo>
                  <a:lnTo>
                    <a:pt x="64572" y="159877"/>
                  </a:lnTo>
                  <a:lnTo>
                    <a:pt x="63937" y="163893"/>
                  </a:lnTo>
                  <a:lnTo>
                    <a:pt x="67023" y="168910"/>
                  </a:lnTo>
                  <a:lnTo>
                    <a:pt x="86049" y="174485"/>
                  </a:lnTo>
                  <a:lnTo>
                    <a:pt x="146984" y="186762"/>
                  </a:lnTo>
                  <a:lnTo>
                    <a:pt x="200248" y="197040"/>
                  </a:lnTo>
                  <a:lnTo>
                    <a:pt x="214049" y="198027"/>
                  </a:lnTo>
                  <a:lnTo>
                    <a:pt x="220910" y="201025"/>
                  </a:lnTo>
                  <a:lnTo>
                    <a:pt x="223144" y="205363"/>
                  </a:lnTo>
                  <a:lnTo>
                    <a:pt x="222294" y="210595"/>
                  </a:lnTo>
                  <a:lnTo>
                    <a:pt x="217048" y="214082"/>
                  </a:lnTo>
                  <a:lnTo>
                    <a:pt x="153756" y="227681"/>
                  </a:lnTo>
                  <a:lnTo>
                    <a:pt x="90278" y="233935"/>
                  </a:lnTo>
                  <a:lnTo>
                    <a:pt x="42904" y="246089"/>
                  </a:lnTo>
                  <a:lnTo>
                    <a:pt x="40133" y="249443"/>
                  </a:lnTo>
                  <a:lnTo>
                    <a:pt x="42964" y="252850"/>
                  </a:lnTo>
                  <a:lnTo>
                    <a:pt x="49532" y="256290"/>
                  </a:lnTo>
                  <a:lnTo>
                    <a:pt x="106995" y="262983"/>
                  </a:lnTo>
                  <a:lnTo>
                    <a:pt x="158900" y="274356"/>
                  </a:lnTo>
                  <a:lnTo>
                    <a:pt x="208277" y="287868"/>
                  </a:lnTo>
                  <a:lnTo>
                    <a:pt x="211213" y="291334"/>
                  </a:lnTo>
                  <a:lnTo>
                    <a:pt x="208491" y="294815"/>
                  </a:lnTo>
                  <a:lnTo>
                    <a:pt x="176089" y="308807"/>
                  </a:lnTo>
                  <a:lnTo>
                    <a:pt x="121422" y="315600"/>
                  </a:lnTo>
                  <a:lnTo>
                    <a:pt x="71283" y="323874"/>
                  </a:lnTo>
                  <a:lnTo>
                    <a:pt x="57882" y="324697"/>
                  </a:lnTo>
                  <a:lnTo>
                    <a:pt x="52458" y="327586"/>
                  </a:lnTo>
                  <a:lnTo>
                    <a:pt x="52351" y="331851"/>
                  </a:lnTo>
                  <a:lnTo>
                    <a:pt x="55790" y="337034"/>
                  </a:lnTo>
                  <a:lnTo>
                    <a:pt x="75208" y="345912"/>
                  </a:lnTo>
                  <a:lnTo>
                    <a:pt x="137584" y="364752"/>
                  </a:lnTo>
                  <a:lnTo>
                    <a:pt x="194925" y="378947"/>
                  </a:lnTo>
                  <a:lnTo>
                    <a:pt x="206990" y="382469"/>
                  </a:lnTo>
                  <a:lnTo>
                    <a:pt x="211525" y="387157"/>
                  </a:lnTo>
                  <a:lnTo>
                    <a:pt x="211038" y="392622"/>
                  </a:lnTo>
                  <a:lnTo>
                    <a:pt x="207204" y="398605"/>
                  </a:lnTo>
                  <a:lnTo>
                    <a:pt x="193586" y="408373"/>
                  </a:lnTo>
                  <a:lnTo>
                    <a:pt x="173496" y="415443"/>
                  </a:lnTo>
                  <a:lnTo>
                    <a:pt x="119177" y="423102"/>
                  </a:lnTo>
                  <a:lnTo>
                    <a:pt x="62780" y="435533"/>
                  </a:lnTo>
                  <a:lnTo>
                    <a:pt x="23705" y="445783"/>
                  </a:lnTo>
                  <a:lnTo>
                    <a:pt x="19145" y="449254"/>
                  </a:lnTo>
                  <a:lnTo>
                    <a:pt x="19614" y="452737"/>
                  </a:lnTo>
                  <a:lnTo>
                    <a:pt x="23436" y="456229"/>
                  </a:lnTo>
                  <a:lnTo>
                    <a:pt x="71598" y="463004"/>
                  </a:lnTo>
                  <a:lnTo>
                    <a:pt x="131198" y="474394"/>
                  </a:lnTo>
                  <a:lnTo>
                    <a:pt x="183048" y="487909"/>
                  </a:lnTo>
                  <a:lnTo>
                    <a:pt x="188544" y="492545"/>
                  </a:lnTo>
                  <a:lnTo>
                    <a:pt x="188699" y="497976"/>
                  </a:lnTo>
                  <a:lnTo>
                    <a:pt x="185292" y="503936"/>
                  </a:lnTo>
                  <a:lnTo>
                    <a:pt x="172149" y="513678"/>
                  </a:lnTo>
                  <a:lnTo>
                    <a:pt x="163731" y="517913"/>
                  </a:lnTo>
                  <a:lnTo>
                    <a:pt x="110532" y="525881"/>
                  </a:lnTo>
                  <a:lnTo>
                    <a:pt x="47306" y="535229"/>
                  </a:lnTo>
                  <a:lnTo>
                    <a:pt x="40728" y="538130"/>
                  </a:lnTo>
                  <a:lnTo>
                    <a:pt x="38682" y="542404"/>
                  </a:lnTo>
                  <a:lnTo>
                    <a:pt x="39658" y="547593"/>
                  </a:lnTo>
                  <a:lnTo>
                    <a:pt x="56340" y="556477"/>
                  </a:lnTo>
                  <a:lnTo>
                    <a:pt x="114709" y="571713"/>
                  </a:lnTo>
                  <a:lnTo>
                    <a:pt x="172989" y="585988"/>
                  </a:lnTo>
                  <a:lnTo>
                    <a:pt x="197096" y="593039"/>
                  </a:lnTo>
                  <a:lnTo>
                    <a:pt x="199080" y="596557"/>
                  </a:lnTo>
                  <a:lnTo>
                    <a:pt x="194553" y="600073"/>
                  </a:lnTo>
                  <a:lnTo>
                    <a:pt x="173925" y="605928"/>
                  </a:lnTo>
                  <a:lnTo>
                    <a:pt x="113022" y="612807"/>
                  </a:lnTo>
                  <a:lnTo>
                    <a:pt x="50257" y="619495"/>
                  </a:lnTo>
                  <a:lnTo>
                    <a:pt x="45034" y="621213"/>
                  </a:lnTo>
                  <a:lnTo>
                    <a:pt x="46232" y="623529"/>
                  </a:lnTo>
                  <a:lnTo>
                    <a:pt x="51710" y="626242"/>
                  </a:lnTo>
                  <a:lnTo>
                    <a:pt x="110154" y="634075"/>
                  </a:lnTo>
                  <a:lnTo>
                    <a:pt x="170443" y="640594"/>
                  </a:lnTo>
                  <a:lnTo>
                    <a:pt x="175461" y="642298"/>
                  </a:lnTo>
                  <a:lnTo>
                    <a:pt x="174128" y="644605"/>
                  </a:lnTo>
                  <a:lnTo>
                    <a:pt x="132777" y="656712"/>
                  </a:lnTo>
                  <a:lnTo>
                    <a:pt x="69453" y="661963"/>
                  </a:lnTo>
                  <a:lnTo>
                    <a:pt x="13791" y="666119"/>
                  </a:lnTo>
                  <a:lnTo>
                    <a:pt x="2006" y="668674"/>
                  </a:lnTo>
                  <a:lnTo>
                    <a:pt x="0" y="670377"/>
                  </a:lnTo>
                  <a:lnTo>
                    <a:pt x="35686" y="673111"/>
                  </a:lnTo>
                  <a:lnTo>
                    <a:pt x="88143" y="679240"/>
                  </a:lnTo>
                  <a:lnTo>
                    <a:pt x="124027" y="688398"/>
                  </a:lnTo>
                  <a:lnTo>
                    <a:pt x="128140" y="691716"/>
                  </a:lnTo>
                  <a:lnTo>
                    <a:pt x="127372" y="695097"/>
                  </a:lnTo>
                  <a:lnTo>
                    <a:pt x="123351" y="698521"/>
                  </a:lnTo>
                  <a:lnTo>
                    <a:pt x="95335" y="703340"/>
                  </a:lnTo>
                  <a:lnTo>
                    <a:pt x="54475" y="704968"/>
                  </a:lnTo>
                  <a:lnTo>
                    <a:pt x="106662" y="705316"/>
                  </a:lnTo>
                  <a:lnTo>
                    <a:pt x="164120" y="705359"/>
                  </a:lnTo>
                  <a:lnTo>
                    <a:pt x="214291" y="705367"/>
                  </a:lnTo>
                  <a:lnTo>
                    <a:pt x="241651" y="705369"/>
                  </a:lnTo>
                </a:path>
              </a:pathLst>
            </a:custGeom>
            <a:ln w="1270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349661" y="1894165"/>
              <a:ext cx="1" cy="8006"/>
            </a:xfrm>
            <a:custGeom>
              <a:avLst/>
              <a:gdLst/>
              <a:ahLst/>
              <a:cxnLst/>
              <a:rect l="0" t="0" r="0" b="0"/>
              <a:pathLst>
                <a:path w="1" h="8006">
                  <a:moveTo>
                    <a:pt x="0" y="8005"/>
                  </a:moveTo>
                  <a:lnTo>
                    <a:pt x="0" y="0"/>
                  </a:lnTo>
                </a:path>
              </a:pathLst>
            </a:custGeom>
            <a:ln w="1270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330076" y="1244539"/>
              <a:ext cx="19509" cy="595448"/>
            </a:xfrm>
            <a:custGeom>
              <a:avLst/>
              <a:gdLst/>
              <a:ahLst/>
              <a:cxnLst/>
              <a:rect l="0" t="0" r="0" b="0"/>
              <a:pathLst>
                <a:path w="19509" h="595448">
                  <a:moveTo>
                    <a:pt x="19508" y="595447"/>
                  </a:moveTo>
                  <a:lnTo>
                    <a:pt x="18415" y="544840"/>
                  </a:lnTo>
                  <a:lnTo>
                    <a:pt x="11252" y="489079"/>
                  </a:lnTo>
                  <a:lnTo>
                    <a:pt x="9490" y="433004"/>
                  </a:lnTo>
                  <a:lnTo>
                    <a:pt x="9142" y="376867"/>
                  </a:lnTo>
                  <a:lnTo>
                    <a:pt x="9074" y="320718"/>
                  </a:lnTo>
                  <a:lnTo>
                    <a:pt x="16294" y="257765"/>
                  </a:lnTo>
                  <a:lnTo>
                    <a:pt x="15815" y="207375"/>
                  </a:lnTo>
                  <a:lnTo>
                    <a:pt x="9947" y="144183"/>
                  </a:lnTo>
                  <a:lnTo>
                    <a:pt x="6113" y="92002"/>
                  </a:lnTo>
                  <a:lnTo>
                    <a:pt x="26" y="41964"/>
                  </a:lnTo>
                  <a:lnTo>
                    <a:pt x="0" y="0"/>
                  </a:lnTo>
                </a:path>
              </a:pathLst>
            </a:custGeom>
            <a:ln w="1270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5" name="Freeform 64"/>
          <p:cNvSpPr/>
          <p:nvPr/>
        </p:nvSpPr>
        <p:spPr>
          <a:xfrm>
            <a:off x="5006768" y="1216831"/>
            <a:ext cx="265070" cy="595125"/>
          </a:xfrm>
          <a:custGeom>
            <a:avLst/>
            <a:gdLst/>
            <a:ahLst/>
            <a:cxnLst/>
            <a:rect l="0" t="0" r="0" b="0"/>
            <a:pathLst>
              <a:path w="265070" h="595125">
                <a:moveTo>
                  <a:pt x="265069" y="11515"/>
                </a:moveTo>
                <a:lnTo>
                  <a:pt x="242161" y="11515"/>
                </a:lnTo>
                <a:lnTo>
                  <a:pt x="187988" y="11515"/>
                </a:lnTo>
                <a:lnTo>
                  <a:pt x="132226" y="11515"/>
                </a:lnTo>
                <a:lnTo>
                  <a:pt x="76151" y="11515"/>
                </a:lnTo>
                <a:lnTo>
                  <a:pt x="66799" y="16195"/>
                </a:lnTo>
                <a:lnTo>
                  <a:pt x="60564" y="23994"/>
                </a:lnTo>
                <a:lnTo>
                  <a:pt x="53637" y="45137"/>
                </a:lnTo>
                <a:lnTo>
                  <a:pt x="50907" y="82179"/>
                </a:lnTo>
                <a:lnTo>
                  <a:pt x="56752" y="132968"/>
                </a:lnTo>
                <a:lnTo>
                  <a:pt x="58254" y="193043"/>
                </a:lnTo>
                <a:lnTo>
                  <a:pt x="57381" y="249970"/>
                </a:lnTo>
                <a:lnTo>
                  <a:pt x="50276" y="306275"/>
                </a:lnTo>
                <a:lnTo>
                  <a:pt x="51860" y="345296"/>
                </a:lnTo>
                <a:lnTo>
                  <a:pt x="54448" y="368093"/>
                </a:lnTo>
                <a:lnTo>
                  <a:pt x="49162" y="427532"/>
                </a:lnTo>
                <a:lnTo>
                  <a:pt x="48306" y="482163"/>
                </a:lnTo>
                <a:lnTo>
                  <a:pt x="48137" y="538014"/>
                </a:lnTo>
                <a:lnTo>
                  <a:pt x="42513" y="588518"/>
                </a:lnTo>
                <a:lnTo>
                  <a:pt x="38525" y="593885"/>
                </a:lnTo>
                <a:lnTo>
                  <a:pt x="33526" y="595124"/>
                </a:lnTo>
                <a:lnTo>
                  <a:pt x="27854" y="593610"/>
                </a:lnTo>
                <a:lnTo>
                  <a:pt x="24072" y="587922"/>
                </a:lnTo>
                <a:lnTo>
                  <a:pt x="11107" y="527332"/>
                </a:lnTo>
                <a:lnTo>
                  <a:pt x="15567" y="469169"/>
                </a:lnTo>
                <a:lnTo>
                  <a:pt x="16323" y="414695"/>
                </a:lnTo>
                <a:lnTo>
                  <a:pt x="16472" y="358874"/>
                </a:lnTo>
                <a:lnTo>
                  <a:pt x="9268" y="295991"/>
                </a:lnTo>
                <a:lnTo>
                  <a:pt x="6630" y="242490"/>
                </a:lnTo>
                <a:lnTo>
                  <a:pt x="0" y="181272"/>
                </a:lnTo>
                <a:lnTo>
                  <a:pt x="4962" y="121911"/>
                </a:lnTo>
                <a:lnTo>
                  <a:pt x="5779" y="67290"/>
                </a:lnTo>
                <a:lnTo>
                  <a:pt x="9060" y="14560"/>
                </a:lnTo>
                <a:lnTo>
                  <a:pt x="11543" y="3017"/>
                </a:lnTo>
                <a:lnTo>
                  <a:pt x="14368" y="0"/>
                </a:lnTo>
                <a:lnTo>
                  <a:pt x="17422" y="2669"/>
                </a:lnTo>
                <a:lnTo>
                  <a:pt x="22764" y="16942"/>
                </a:lnTo>
                <a:lnTo>
                  <a:pt x="27037" y="53629"/>
                </a:lnTo>
              </a:path>
            </a:pathLst>
          </a:custGeom>
          <a:ln w="1270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1" name="Group 70"/>
          <p:cNvGrpSpPr/>
          <p:nvPr/>
        </p:nvGrpSpPr>
        <p:grpSpPr>
          <a:xfrm>
            <a:off x="4101360" y="1606259"/>
            <a:ext cx="1254199" cy="332525"/>
            <a:chOff x="4101360" y="1606259"/>
            <a:chExt cx="1254199" cy="332525"/>
          </a:xfrm>
        </p:grpSpPr>
        <p:sp>
          <p:nvSpPr>
            <p:cNvPr id="66" name="Freeform 65"/>
            <p:cNvSpPr/>
            <p:nvPr/>
          </p:nvSpPr>
          <p:spPr>
            <a:xfrm>
              <a:off x="5002221" y="1681071"/>
              <a:ext cx="200042" cy="256630"/>
            </a:xfrm>
            <a:custGeom>
              <a:avLst/>
              <a:gdLst/>
              <a:ahLst/>
              <a:cxnLst/>
              <a:rect l="0" t="0" r="0" b="0"/>
              <a:pathLst>
                <a:path w="200042" h="256630">
                  <a:moveTo>
                    <a:pt x="200041" y="0"/>
                  </a:moveTo>
                  <a:lnTo>
                    <a:pt x="184400" y="17981"/>
                  </a:lnTo>
                  <a:lnTo>
                    <a:pt x="176322" y="34898"/>
                  </a:lnTo>
                  <a:lnTo>
                    <a:pt x="169492" y="96117"/>
                  </a:lnTo>
                  <a:lnTo>
                    <a:pt x="163071" y="145588"/>
                  </a:lnTo>
                  <a:lnTo>
                    <a:pt x="148273" y="172859"/>
                  </a:lnTo>
                  <a:lnTo>
                    <a:pt x="123481" y="195757"/>
                  </a:lnTo>
                  <a:lnTo>
                    <a:pt x="93908" y="211771"/>
                  </a:lnTo>
                  <a:lnTo>
                    <a:pt x="73322" y="213833"/>
                  </a:lnTo>
                  <a:lnTo>
                    <a:pt x="53644" y="209681"/>
                  </a:lnTo>
                  <a:lnTo>
                    <a:pt x="37100" y="200037"/>
                  </a:lnTo>
                  <a:lnTo>
                    <a:pt x="32922" y="193019"/>
                  </a:lnTo>
                  <a:lnTo>
                    <a:pt x="31399" y="175864"/>
                  </a:lnTo>
                  <a:lnTo>
                    <a:pt x="37742" y="159660"/>
                  </a:lnTo>
                  <a:lnTo>
                    <a:pt x="42709" y="152064"/>
                  </a:lnTo>
                  <a:lnTo>
                    <a:pt x="57586" y="140504"/>
                  </a:lnTo>
                  <a:lnTo>
                    <a:pt x="66466" y="135783"/>
                  </a:lnTo>
                  <a:lnTo>
                    <a:pt x="85692" y="133658"/>
                  </a:lnTo>
                  <a:lnTo>
                    <a:pt x="104766" y="137782"/>
                  </a:lnTo>
                  <a:lnTo>
                    <a:pt x="121041" y="147415"/>
                  </a:lnTo>
                  <a:lnTo>
                    <a:pt x="132955" y="162614"/>
                  </a:lnTo>
                  <a:lnTo>
                    <a:pt x="137769" y="171580"/>
                  </a:lnTo>
                  <a:lnTo>
                    <a:pt x="139999" y="190902"/>
                  </a:lnTo>
                  <a:lnTo>
                    <a:pt x="135921" y="210018"/>
                  </a:lnTo>
                  <a:lnTo>
                    <a:pt x="126310" y="226312"/>
                  </a:lnTo>
                  <a:lnTo>
                    <a:pt x="111119" y="238234"/>
                  </a:lnTo>
                  <a:lnTo>
                    <a:pt x="72772" y="255419"/>
                  </a:lnTo>
                  <a:lnTo>
                    <a:pt x="52230" y="256629"/>
                  </a:lnTo>
                  <a:lnTo>
                    <a:pt x="0" y="242156"/>
                  </a:lnTo>
                </a:path>
              </a:pathLst>
            </a:custGeom>
            <a:ln w="1270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002221" y="1891641"/>
              <a:ext cx="353338" cy="26900"/>
            </a:xfrm>
            <a:custGeom>
              <a:avLst/>
              <a:gdLst/>
              <a:ahLst/>
              <a:cxnLst/>
              <a:rect l="0" t="0" r="0" b="0"/>
              <a:pathLst>
                <a:path w="353338" h="26900">
                  <a:moveTo>
                    <a:pt x="0" y="0"/>
                  </a:moveTo>
                  <a:lnTo>
                    <a:pt x="42691" y="3120"/>
                  </a:lnTo>
                  <a:lnTo>
                    <a:pt x="103237" y="15619"/>
                  </a:lnTo>
                  <a:lnTo>
                    <a:pt x="158215" y="15000"/>
                  </a:lnTo>
                  <a:lnTo>
                    <a:pt x="184961" y="17195"/>
                  </a:lnTo>
                  <a:lnTo>
                    <a:pt x="230727" y="15312"/>
                  </a:lnTo>
                  <a:lnTo>
                    <a:pt x="291386" y="21471"/>
                  </a:lnTo>
                  <a:lnTo>
                    <a:pt x="324202" y="26899"/>
                  </a:lnTo>
                  <a:lnTo>
                    <a:pt x="353337" y="21859"/>
                  </a:lnTo>
                </a:path>
              </a:pathLst>
            </a:custGeom>
            <a:ln w="1270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412625" y="1828471"/>
              <a:ext cx="15415" cy="31006"/>
            </a:xfrm>
            <a:custGeom>
              <a:avLst/>
              <a:gdLst/>
              <a:ahLst/>
              <a:cxnLst/>
              <a:rect l="0" t="0" r="0" b="0"/>
              <a:pathLst>
                <a:path w="15415" h="31006">
                  <a:moveTo>
                    <a:pt x="0" y="0"/>
                  </a:moveTo>
                  <a:lnTo>
                    <a:pt x="9575" y="24046"/>
                  </a:lnTo>
                  <a:lnTo>
                    <a:pt x="15414" y="31005"/>
                  </a:lnTo>
                </a:path>
              </a:pathLst>
            </a:custGeom>
            <a:ln w="1270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127344" y="1925430"/>
              <a:ext cx="294020" cy="13354"/>
            </a:xfrm>
            <a:custGeom>
              <a:avLst/>
              <a:gdLst/>
              <a:ahLst/>
              <a:cxnLst/>
              <a:rect l="0" t="0" r="0" b="0"/>
              <a:pathLst>
                <a:path w="294020" h="13354">
                  <a:moveTo>
                    <a:pt x="294019" y="659"/>
                  </a:moveTo>
                  <a:lnTo>
                    <a:pt x="282878" y="4057"/>
                  </a:lnTo>
                  <a:lnTo>
                    <a:pt x="223410" y="13353"/>
                  </a:lnTo>
                  <a:lnTo>
                    <a:pt x="166519" y="9796"/>
                  </a:lnTo>
                  <a:lnTo>
                    <a:pt x="106125" y="1284"/>
                  </a:lnTo>
                  <a:lnTo>
                    <a:pt x="67771" y="0"/>
                  </a:lnTo>
                  <a:lnTo>
                    <a:pt x="12012" y="12587"/>
                  </a:lnTo>
                  <a:lnTo>
                    <a:pt x="0" y="12791"/>
                  </a:lnTo>
                </a:path>
              </a:pathLst>
            </a:custGeom>
            <a:ln w="1270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101360" y="1606259"/>
              <a:ext cx="4441" cy="70738"/>
            </a:xfrm>
            <a:custGeom>
              <a:avLst/>
              <a:gdLst/>
              <a:ahLst/>
              <a:cxnLst/>
              <a:rect l="0" t="0" r="0" b="0"/>
              <a:pathLst>
                <a:path w="4441" h="70738">
                  <a:moveTo>
                    <a:pt x="198" y="70737"/>
                  </a:moveTo>
                  <a:lnTo>
                    <a:pt x="4440" y="38245"/>
                  </a:lnTo>
                  <a:lnTo>
                    <a:pt x="0" y="0"/>
                  </a:lnTo>
                </a:path>
              </a:pathLst>
            </a:custGeom>
            <a:ln w="1270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2077404" y="3115866"/>
            <a:ext cx="568540" cy="1275110"/>
            <a:chOff x="2077404" y="3115866"/>
            <a:chExt cx="568540" cy="1275110"/>
          </a:xfrm>
        </p:grpSpPr>
        <p:sp>
          <p:nvSpPr>
            <p:cNvPr id="72" name="Freeform 71"/>
            <p:cNvSpPr/>
            <p:nvPr/>
          </p:nvSpPr>
          <p:spPr>
            <a:xfrm>
              <a:off x="2212790" y="3115866"/>
              <a:ext cx="296283" cy="517655"/>
            </a:xfrm>
            <a:custGeom>
              <a:avLst/>
              <a:gdLst/>
              <a:ahLst/>
              <a:cxnLst/>
              <a:rect l="0" t="0" r="0" b="0"/>
              <a:pathLst>
                <a:path w="296283" h="517655">
                  <a:moveTo>
                    <a:pt x="54127" y="53804"/>
                  </a:moveTo>
                  <a:lnTo>
                    <a:pt x="51193" y="62672"/>
                  </a:lnTo>
                  <a:lnTo>
                    <a:pt x="48411" y="71659"/>
                  </a:lnTo>
                  <a:lnTo>
                    <a:pt x="45511" y="81649"/>
                  </a:lnTo>
                  <a:lnTo>
                    <a:pt x="42471" y="92457"/>
                  </a:lnTo>
                  <a:lnTo>
                    <a:pt x="39306" y="103621"/>
                  </a:lnTo>
                  <a:lnTo>
                    <a:pt x="36037" y="114826"/>
                  </a:lnTo>
                  <a:lnTo>
                    <a:pt x="32527" y="125938"/>
                  </a:lnTo>
                  <a:lnTo>
                    <a:pt x="28487" y="136923"/>
                  </a:lnTo>
                  <a:lnTo>
                    <a:pt x="23791" y="147744"/>
                  </a:lnTo>
                  <a:lnTo>
                    <a:pt x="18036" y="156858"/>
                  </a:lnTo>
                  <a:lnTo>
                    <a:pt x="11550" y="161545"/>
                  </a:lnTo>
                  <a:lnTo>
                    <a:pt x="6024" y="161350"/>
                  </a:lnTo>
                  <a:lnTo>
                    <a:pt x="2258" y="157493"/>
                  </a:lnTo>
                  <a:lnTo>
                    <a:pt x="289" y="151225"/>
                  </a:lnTo>
                  <a:lnTo>
                    <a:pt x="0" y="143259"/>
                  </a:lnTo>
                  <a:lnTo>
                    <a:pt x="1354" y="133848"/>
                  </a:lnTo>
                  <a:lnTo>
                    <a:pt x="4166" y="123219"/>
                  </a:lnTo>
                  <a:lnTo>
                    <a:pt x="7992" y="111788"/>
                  </a:lnTo>
                  <a:lnTo>
                    <a:pt x="12241" y="100105"/>
                  </a:lnTo>
                  <a:lnTo>
                    <a:pt x="16543" y="88504"/>
                  </a:lnTo>
                  <a:lnTo>
                    <a:pt x="20903" y="77270"/>
                  </a:lnTo>
                  <a:lnTo>
                    <a:pt x="25591" y="66725"/>
                  </a:lnTo>
                  <a:lnTo>
                    <a:pt x="30745" y="56966"/>
                  </a:lnTo>
                  <a:lnTo>
                    <a:pt x="36359" y="47921"/>
                  </a:lnTo>
                  <a:lnTo>
                    <a:pt x="42361" y="39451"/>
                  </a:lnTo>
                  <a:lnTo>
                    <a:pt x="48667" y="31420"/>
                  </a:lnTo>
                  <a:lnTo>
                    <a:pt x="55360" y="23872"/>
                  </a:lnTo>
                  <a:lnTo>
                    <a:pt x="62684" y="17021"/>
                  </a:lnTo>
                  <a:lnTo>
                    <a:pt x="70723" y="10938"/>
                  </a:lnTo>
                  <a:lnTo>
                    <a:pt x="79410" y="5870"/>
                  </a:lnTo>
                  <a:lnTo>
                    <a:pt x="88619" y="2295"/>
                  </a:lnTo>
                  <a:lnTo>
                    <a:pt x="98218" y="344"/>
                  </a:lnTo>
                  <a:lnTo>
                    <a:pt x="107935" y="0"/>
                  </a:lnTo>
                  <a:lnTo>
                    <a:pt x="117378" y="1283"/>
                  </a:lnTo>
                  <a:lnTo>
                    <a:pt x="126357" y="4037"/>
                  </a:lnTo>
                  <a:lnTo>
                    <a:pt x="134859" y="8157"/>
                  </a:lnTo>
                  <a:lnTo>
                    <a:pt x="142956" y="13662"/>
                  </a:lnTo>
                  <a:lnTo>
                    <a:pt x="150738" y="20437"/>
                  </a:lnTo>
                  <a:lnTo>
                    <a:pt x="158287" y="28256"/>
                  </a:lnTo>
                  <a:lnTo>
                    <a:pt x="165671" y="36873"/>
                  </a:lnTo>
                  <a:lnTo>
                    <a:pt x="172933" y="46086"/>
                  </a:lnTo>
                  <a:lnTo>
                    <a:pt x="179948" y="56051"/>
                  </a:lnTo>
                  <a:lnTo>
                    <a:pt x="186432" y="67257"/>
                  </a:lnTo>
                  <a:lnTo>
                    <a:pt x="192269" y="79869"/>
                  </a:lnTo>
                  <a:lnTo>
                    <a:pt x="197341" y="93594"/>
                  </a:lnTo>
                  <a:lnTo>
                    <a:pt x="201449" y="107877"/>
                  </a:lnTo>
                  <a:lnTo>
                    <a:pt x="204586" y="122342"/>
                  </a:lnTo>
                  <a:lnTo>
                    <a:pt x="207049" y="136969"/>
                  </a:lnTo>
                  <a:lnTo>
                    <a:pt x="209326" y="152001"/>
                  </a:lnTo>
                  <a:lnTo>
                    <a:pt x="211706" y="167549"/>
                  </a:lnTo>
                  <a:lnTo>
                    <a:pt x="213968" y="183260"/>
                  </a:lnTo>
                  <a:lnTo>
                    <a:pt x="215501" y="198434"/>
                  </a:lnTo>
                  <a:lnTo>
                    <a:pt x="216017" y="212731"/>
                  </a:lnTo>
                  <a:lnTo>
                    <a:pt x="215701" y="226621"/>
                  </a:lnTo>
                  <a:lnTo>
                    <a:pt x="215025" y="241160"/>
                  </a:lnTo>
                  <a:lnTo>
                    <a:pt x="214306" y="256900"/>
                  </a:lnTo>
                  <a:lnTo>
                    <a:pt x="213519" y="273577"/>
                  </a:lnTo>
                  <a:lnTo>
                    <a:pt x="212392" y="290397"/>
                  </a:lnTo>
                  <a:lnTo>
                    <a:pt x="210784" y="306867"/>
                  </a:lnTo>
                  <a:lnTo>
                    <a:pt x="208706" y="322995"/>
                  </a:lnTo>
                  <a:lnTo>
                    <a:pt x="206232" y="339109"/>
                  </a:lnTo>
                  <a:lnTo>
                    <a:pt x="203454" y="355422"/>
                  </a:lnTo>
                  <a:lnTo>
                    <a:pt x="200452" y="371835"/>
                  </a:lnTo>
                  <a:lnTo>
                    <a:pt x="197290" y="388020"/>
                  </a:lnTo>
                  <a:lnTo>
                    <a:pt x="194014" y="403798"/>
                  </a:lnTo>
                  <a:lnTo>
                    <a:pt x="190492" y="418988"/>
                  </a:lnTo>
                  <a:lnTo>
                    <a:pt x="186442" y="433343"/>
                  </a:lnTo>
                  <a:lnTo>
                    <a:pt x="181752" y="446808"/>
                  </a:lnTo>
                  <a:lnTo>
                    <a:pt x="176466" y="459323"/>
                  </a:lnTo>
                  <a:lnTo>
                    <a:pt x="170692" y="470743"/>
                  </a:lnTo>
                  <a:lnTo>
                    <a:pt x="164544" y="481090"/>
                  </a:lnTo>
                  <a:lnTo>
                    <a:pt x="157958" y="490363"/>
                  </a:lnTo>
                  <a:lnTo>
                    <a:pt x="150706" y="498453"/>
                  </a:lnTo>
                  <a:lnTo>
                    <a:pt x="142715" y="505407"/>
                  </a:lnTo>
                  <a:lnTo>
                    <a:pt x="134061" y="511078"/>
                  </a:lnTo>
                  <a:lnTo>
                    <a:pt x="124874" y="515065"/>
                  </a:lnTo>
                  <a:lnTo>
                    <a:pt x="115290" y="517293"/>
                  </a:lnTo>
                  <a:lnTo>
                    <a:pt x="105583" y="517654"/>
                  </a:lnTo>
                  <a:lnTo>
                    <a:pt x="96147" y="515851"/>
                  </a:lnTo>
                  <a:lnTo>
                    <a:pt x="87177" y="511928"/>
                  </a:lnTo>
                  <a:lnTo>
                    <a:pt x="78851" y="506041"/>
                  </a:lnTo>
                  <a:lnTo>
                    <a:pt x="71404" y="498278"/>
                  </a:lnTo>
                  <a:lnTo>
                    <a:pt x="64882" y="488872"/>
                  </a:lnTo>
                  <a:lnTo>
                    <a:pt x="59331" y="478153"/>
                  </a:lnTo>
                  <a:lnTo>
                    <a:pt x="54893" y="466442"/>
                  </a:lnTo>
                  <a:lnTo>
                    <a:pt x="51540" y="454018"/>
                  </a:lnTo>
                  <a:lnTo>
                    <a:pt x="49270" y="441253"/>
                  </a:lnTo>
                  <a:lnTo>
                    <a:pt x="48187" y="428610"/>
                  </a:lnTo>
                  <a:lnTo>
                    <a:pt x="48240" y="416331"/>
                  </a:lnTo>
                  <a:lnTo>
                    <a:pt x="49410" y="404459"/>
                  </a:lnTo>
                  <a:lnTo>
                    <a:pt x="51790" y="392946"/>
                  </a:lnTo>
                  <a:lnTo>
                    <a:pt x="55326" y="381735"/>
                  </a:lnTo>
                  <a:lnTo>
                    <a:pt x="60158" y="371409"/>
                  </a:lnTo>
                  <a:lnTo>
                    <a:pt x="66682" y="363137"/>
                  </a:lnTo>
                  <a:lnTo>
                    <a:pt x="74957" y="357397"/>
                  </a:lnTo>
                  <a:lnTo>
                    <a:pt x="84599" y="354188"/>
                  </a:lnTo>
                  <a:lnTo>
                    <a:pt x="94980" y="353388"/>
                  </a:lnTo>
                  <a:lnTo>
                    <a:pt x="105659" y="354670"/>
                  </a:lnTo>
                  <a:lnTo>
                    <a:pt x="116250" y="357766"/>
                  </a:lnTo>
                  <a:lnTo>
                    <a:pt x="126354" y="362569"/>
                  </a:lnTo>
                  <a:lnTo>
                    <a:pt x="135812" y="368860"/>
                  </a:lnTo>
                  <a:lnTo>
                    <a:pt x="144654" y="376182"/>
                  </a:lnTo>
                  <a:lnTo>
                    <a:pt x="152986" y="383932"/>
                  </a:lnTo>
                  <a:lnTo>
                    <a:pt x="160934" y="391735"/>
                  </a:lnTo>
                  <a:lnTo>
                    <a:pt x="168766" y="399431"/>
                  </a:lnTo>
                  <a:lnTo>
                    <a:pt x="176873" y="406978"/>
                  </a:lnTo>
                  <a:lnTo>
                    <a:pt x="185439" y="414388"/>
                  </a:lnTo>
                  <a:lnTo>
                    <a:pt x="194312" y="421686"/>
                  </a:lnTo>
                  <a:lnTo>
                    <a:pt x="203116" y="428901"/>
                  </a:lnTo>
                  <a:lnTo>
                    <a:pt x="211629" y="436055"/>
                  </a:lnTo>
                  <a:lnTo>
                    <a:pt x="219802" y="443167"/>
                  </a:lnTo>
                  <a:lnTo>
                    <a:pt x="227670" y="450248"/>
                  </a:lnTo>
                  <a:lnTo>
                    <a:pt x="235298" y="457305"/>
                  </a:lnTo>
                  <a:lnTo>
                    <a:pt x="242914" y="464180"/>
                  </a:lnTo>
                  <a:lnTo>
                    <a:pt x="250873" y="470570"/>
                  </a:lnTo>
                  <a:lnTo>
                    <a:pt x="259331" y="476344"/>
                  </a:lnTo>
                  <a:lnTo>
                    <a:pt x="267825" y="481388"/>
                  </a:lnTo>
                  <a:lnTo>
                    <a:pt x="276208" y="486018"/>
                  </a:lnTo>
                  <a:lnTo>
                    <a:pt x="285217" y="490638"/>
                  </a:lnTo>
                  <a:lnTo>
                    <a:pt x="296282" y="49600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077404" y="3727680"/>
              <a:ext cx="568540" cy="63172"/>
            </a:xfrm>
            <a:custGeom>
              <a:avLst/>
              <a:gdLst/>
              <a:ahLst/>
              <a:cxnLst/>
              <a:rect l="0" t="0" r="0" b="0"/>
              <a:pathLst>
                <a:path w="568540" h="63172">
                  <a:moveTo>
                    <a:pt x="568539" y="0"/>
                  </a:moveTo>
                  <a:lnTo>
                    <a:pt x="556871" y="67"/>
                  </a:lnTo>
                  <a:lnTo>
                    <a:pt x="546382" y="707"/>
                  </a:lnTo>
                  <a:lnTo>
                    <a:pt x="536075" y="1999"/>
                  </a:lnTo>
                  <a:lnTo>
                    <a:pt x="525601" y="3686"/>
                  </a:lnTo>
                  <a:lnTo>
                    <a:pt x="514609" y="5354"/>
                  </a:lnTo>
                  <a:lnTo>
                    <a:pt x="502962" y="6772"/>
                  </a:lnTo>
                  <a:lnTo>
                    <a:pt x="490535" y="8043"/>
                  </a:lnTo>
                  <a:lnTo>
                    <a:pt x="477132" y="9502"/>
                  </a:lnTo>
                  <a:lnTo>
                    <a:pt x="462748" y="11335"/>
                  </a:lnTo>
                  <a:lnTo>
                    <a:pt x="447682" y="13566"/>
                  </a:lnTo>
                  <a:lnTo>
                    <a:pt x="432424" y="16142"/>
                  </a:lnTo>
                  <a:lnTo>
                    <a:pt x="417269" y="18985"/>
                  </a:lnTo>
                  <a:lnTo>
                    <a:pt x="402162" y="21860"/>
                  </a:lnTo>
                  <a:lnTo>
                    <a:pt x="386800" y="24404"/>
                  </a:lnTo>
                  <a:lnTo>
                    <a:pt x="371015" y="26448"/>
                  </a:lnTo>
                  <a:lnTo>
                    <a:pt x="354633" y="28158"/>
                  </a:lnTo>
                  <a:lnTo>
                    <a:pt x="337411" y="29920"/>
                  </a:lnTo>
                  <a:lnTo>
                    <a:pt x="319304" y="31956"/>
                  </a:lnTo>
                  <a:lnTo>
                    <a:pt x="300583" y="34155"/>
                  </a:lnTo>
                  <a:lnTo>
                    <a:pt x="281716" y="36179"/>
                  </a:lnTo>
                  <a:lnTo>
                    <a:pt x="262986" y="37837"/>
                  </a:lnTo>
                  <a:lnTo>
                    <a:pt x="244325" y="39103"/>
                  </a:lnTo>
                  <a:lnTo>
                    <a:pt x="225423" y="40028"/>
                  </a:lnTo>
                  <a:lnTo>
                    <a:pt x="206118" y="40684"/>
                  </a:lnTo>
                  <a:lnTo>
                    <a:pt x="186559" y="41141"/>
                  </a:lnTo>
                  <a:lnTo>
                    <a:pt x="167115" y="41456"/>
                  </a:lnTo>
                  <a:lnTo>
                    <a:pt x="147999" y="41675"/>
                  </a:lnTo>
                  <a:lnTo>
                    <a:pt x="129415" y="41993"/>
                  </a:lnTo>
                  <a:lnTo>
                    <a:pt x="111630" y="42740"/>
                  </a:lnTo>
                  <a:lnTo>
                    <a:pt x="94709" y="44059"/>
                  </a:lnTo>
                  <a:lnTo>
                    <a:pt x="78720" y="45929"/>
                  </a:lnTo>
                  <a:lnTo>
                    <a:pt x="63814" y="48255"/>
                  </a:lnTo>
                  <a:lnTo>
                    <a:pt x="49982" y="50926"/>
                  </a:lnTo>
                  <a:lnTo>
                    <a:pt x="37515" y="53696"/>
                  </a:lnTo>
                  <a:lnTo>
                    <a:pt x="25862" y="56461"/>
                  </a:lnTo>
                  <a:lnTo>
                    <a:pt x="13997" y="5946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151103" y="3891053"/>
              <a:ext cx="412825" cy="499923"/>
            </a:xfrm>
            <a:custGeom>
              <a:avLst/>
              <a:gdLst/>
              <a:ahLst/>
              <a:cxnLst/>
              <a:rect l="0" t="0" r="0" b="0"/>
              <a:pathLst>
                <a:path w="412825" h="499923">
                  <a:moveTo>
                    <a:pt x="210570" y="5083"/>
                  </a:moveTo>
                  <a:lnTo>
                    <a:pt x="204702" y="11017"/>
                  </a:lnTo>
                  <a:lnTo>
                    <a:pt x="199138" y="17222"/>
                  </a:lnTo>
                  <a:lnTo>
                    <a:pt x="193339" y="24318"/>
                  </a:lnTo>
                  <a:lnTo>
                    <a:pt x="187258" y="32258"/>
                  </a:lnTo>
                  <a:lnTo>
                    <a:pt x="180928" y="40904"/>
                  </a:lnTo>
                  <a:lnTo>
                    <a:pt x="174400" y="50099"/>
                  </a:lnTo>
                  <a:lnTo>
                    <a:pt x="167724" y="59698"/>
                  </a:lnTo>
                  <a:lnTo>
                    <a:pt x="160942" y="69588"/>
                  </a:lnTo>
                  <a:lnTo>
                    <a:pt x="154084" y="79677"/>
                  </a:lnTo>
                  <a:lnTo>
                    <a:pt x="147175" y="89738"/>
                  </a:lnTo>
                  <a:lnTo>
                    <a:pt x="140230" y="99418"/>
                  </a:lnTo>
                  <a:lnTo>
                    <a:pt x="133260" y="108560"/>
                  </a:lnTo>
                  <a:lnTo>
                    <a:pt x="126275" y="117173"/>
                  </a:lnTo>
                  <a:lnTo>
                    <a:pt x="119278" y="125345"/>
                  </a:lnTo>
                  <a:lnTo>
                    <a:pt x="112285" y="133123"/>
                  </a:lnTo>
                  <a:lnTo>
                    <a:pt x="105699" y="138714"/>
                  </a:lnTo>
                  <a:lnTo>
                    <a:pt x="100937" y="139636"/>
                  </a:lnTo>
                  <a:lnTo>
                    <a:pt x="99196" y="136284"/>
                  </a:lnTo>
                  <a:lnTo>
                    <a:pt x="100141" y="129695"/>
                  </a:lnTo>
                  <a:lnTo>
                    <a:pt x="103051" y="120943"/>
                  </a:lnTo>
                  <a:lnTo>
                    <a:pt x="107314" y="111036"/>
                  </a:lnTo>
                  <a:lnTo>
                    <a:pt x="112490" y="100609"/>
                  </a:lnTo>
                  <a:lnTo>
                    <a:pt x="118279" y="89986"/>
                  </a:lnTo>
                  <a:lnTo>
                    <a:pt x="124477" y="79312"/>
                  </a:lnTo>
                  <a:lnTo>
                    <a:pt x="130953" y="68651"/>
                  </a:lnTo>
                  <a:lnTo>
                    <a:pt x="137779" y="58184"/>
                  </a:lnTo>
                  <a:lnTo>
                    <a:pt x="145203" y="48220"/>
                  </a:lnTo>
                  <a:lnTo>
                    <a:pt x="153317" y="38888"/>
                  </a:lnTo>
                  <a:lnTo>
                    <a:pt x="162226" y="30315"/>
                  </a:lnTo>
                  <a:lnTo>
                    <a:pt x="172118" y="22701"/>
                  </a:lnTo>
                  <a:lnTo>
                    <a:pt x="182998" y="16066"/>
                  </a:lnTo>
                  <a:lnTo>
                    <a:pt x="194729" y="10440"/>
                  </a:lnTo>
                  <a:lnTo>
                    <a:pt x="207127" y="5952"/>
                  </a:lnTo>
                  <a:lnTo>
                    <a:pt x="220013" y="2569"/>
                  </a:lnTo>
                  <a:lnTo>
                    <a:pt x="232918" y="450"/>
                  </a:lnTo>
                  <a:lnTo>
                    <a:pt x="245123" y="0"/>
                  </a:lnTo>
                  <a:lnTo>
                    <a:pt x="256291" y="1291"/>
                  </a:lnTo>
                  <a:lnTo>
                    <a:pt x="266432" y="4107"/>
                  </a:lnTo>
                  <a:lnTo>
                    <a:pt x="275712" y="8131"/>
                  </a:lnTo>
                  <a:lnTo>
                    <a:pt x="284313" y="13062"/>
                  </a:lnTo>
                  <a:lnTo>
                    <a:pt x="291922" y="18811"/>
                  </a:lnTo>
                  <a:lnTo>
                    <a:pt x="297756" y="25493"/>
                  </a:lnTo>
                  <a:lnTo>
                    <a:pt x="301533" y="33098"/>
                  </a:lnTo>
                  <a:lnTo>
                    <a:pt x="303426" y="41491"/>
                  </a:lnTo>
                  <a:lnTo>
                    <a:pt x="303791" y="50503"/>
                  </a:lnTo>
                  <a:lnTo>
                    <a:pt x="302996" y="59970"/>
                  </a:lnTo>
                  <a:lnTo>
                    <a:pt x="301194" y="69598"/>
                  </a:lnTo>
                  <a:lnTo>
                    <a:pt x="298323" y="78982"/>
                  </a:lnTo>
                  <a:lnTo>
                    <a:pt x="294434" y="87925"/>
                  </a:lnTo>
                  <a:lnTo>
                    <a:pt x="289689" y="96574"/>
                  </a:lnTo>
                  <a:lnTo>
                    <a:pt x="284280" y="105302"/>
                  </a:lnTo>
                  <a:lnTo>
                    <a:pt x="278378" y="114320"/>
                  </a:lnTo>
                  <a:lnTo>
                    <a:pt x="271956" y="123515"/>
                  </a:lnTo>
                  <a:lnTo>
                    <a:pt x="264813" y="132541"/>
                  </a:lnTo>
                  <a:lnTo>
                    <a:pt x="256896" y="141203"/>
                  </a:lnTo>
                  <a:lnTo>
                    <a:pt x="248292" y="149308"/>
                  </a:lnTo>
                  <a:lnTo>
                    <a:pt x="239138" y="156598"/>
                  </a:lnTo>
                  <a:lnTo>
                    <a:pt x="229579" y="162984"/>
                  </a:lnTo>
                  <a:lnTo>
                    <a:pt x="220062" y="167388"/>
                  </a:lnTo>
                  <a:lnTo>
                    <a:pt x="212534" y="167631"/>
                  </a:lnTo>
                  <a:lnTo>
                    <a:pt x="209193" y="164177"/>
                  </a:lnTo>
                  <a:lnTo>
                    <a:pt x="209922" y="159660"/>
                  </a:lnTo>
                  <a:lnTo>
                    <a:pt x="213748" y="155137"/>
                  </a:lnTo>
                  <a:lnTo>
                    <a:pt x="219750" y="150831"/>
                  </a:lnTo>
                  <a:lnTo>
                    <a:pt x="227247" y="146751"/>
                  </a:lnTo>
                  <a:lnTo>
                    <a:pt x="236084" y="143180"/>
                  </a:lnTo>
                  <a:lnTo>
                    <a:pt x="246546" y="140686"/>
                  </a:lnTo>
                  <a:lnTo>
                    <a:pt x="258661" y="139495"/>
                  </a:lnTo>
                  <a:lnTo>
                    <a:pt x="271887" y="139679"/>
                  </a:lnTo>
                  <a:lnTo>
                    <a:pt x="285305" y="141323"/>
                  </a:lnTo>
                  <a:lnTo>
                    <a:pt x="298368" y="144319"/>
                  </a:lnTo>
                  <a:lnTo>
                    <a:pt x="310902" y="148432"/>
                  </a:lnTo>
                  <a:lnTo>
                    <a:pt x="322925" y="153401"/>
                  </a:lnTo>
                  <a:lnTo>
                    <a:pt x="334525" y="159002"/>
                  </a:lnTo>
                  <a:lnTo>
                    <a:pt x="345637" y="165218"/>
                  </a:lnTo>
                  <a:lnTo>
                    <a:pt x="356041" y="172222"/>
                  </a:lnTo>
                  <a:lnTo>
                    <a:pt x="365670" y="180045"/>
                  </a:lnTo>
                  <a:lnTo>
                    <a:pt x="374444" y="188587"/>
                  </a:lnTo>
                  <a:lnTo>
                    <a:pt x="382192" y="197698"/>
                  </a:lnTo>
                  <a:lnTo>
                    <a:pt x="388922" y="207242"/>
                  </a:lnTo>
                  <a:lnTo>
                    <a:pt x="394781" y="217261"/>
                  </a:lnTo>
                  <a:lnTo>
                    <a:pt x="399959" y="227971"/>
                  </a:lnTo>
                  <a:lnTo>
                    <a:pt x="404621" y="239437"/>
                  </a:lnTo>
                  <a:lnTo>
                    <a:pt x="408585" y="251577"/>
                  </a:lnTo>
                  <a:lnTo>
                    <a:pt x="411343" y="264259"/>
                  </a:lnTo>
                  <a:lnTo>
                    <a:pt x="412716" y="277342"/>
                  </a:lnTo>
                  <a:lnTo>
                    <a:pt x="412824" y="290552"/>
                  </a:lnTo>
                  <a:lnTo>
                    <a:pt x="411907" y="303494"/>
                  </a:lnTo>
                  <a:lnTo>
                    <a:pt x="410213" y="315969"/>
                  </a:lnTo>
                  <a:lnTo>
                    <a:pt x="407788" y="327803"/>
                  </a:lnTo>
                  <a:lnTo>
                    <a:pt x="404491" y="338758"/>
                  </a:lnTo>
                  <a:lnTo>
                    <a:pt x="400309" y="348794"/>
                  </a:lnTo>
                  <a:lnTo>
                    <a:pt x="395196" y="358026"/>
                  </a:lnTo>
                  <a:lnTo>
                    <a:pt x="389007" y="366622"/>
                  </a:lnTo>
                  <a:lnTo>
                    <a:pt x="381758" y="374732"/>
                  </a:lnTo>
                  <a:lnTo>
                    <a:pt x="373279" y="382164"/>
                  </a:lnTo>
                  <a:lnTo>
                    <a:pt x="363152" y="388405"/>
                  </a:lnTo>
                  <a:lnTo>
                    <a:pt x="351295" y="393269"/>
                  </a:lnTo>
                  <a:lnTo>
                    <a:pt x="337755" y="396874"/>
                  </a:lnTo>
                  <a:lnTo>
                    <a:pt x="322540" y="399459"/>
                  </a:lnTo>
                  <a:lnTo>
                    <a:pt x="305831" y="401278"/>
                  </a:lnTo>
                  <a:lnTo>
                    <a:pt x="288239" y="402705"/>
                  </a:lnTo>
                  <a:lnTo>
                    <a:pt x="270672" y="404211"/>
                  </a:lnTo>
                  <a:lnTo>
                    <a:pt x="253636" y="406048"/>
                  </a:lnTo>
                  <a:lnTo>
                    <a:pt x="237098" y="408267"/>
                  </a:lnTo>
                  <a:lnTo>
                    <a:pt x="220692" y="410829"/>
                  </a:lnTo>
                  <a:lnTo>
                    <a:pt x="204177" y="413663"/>
                  </a:lnTo>
                  <a:lnTo>
                    <a:pt x="187626" y="416700"/>
                  </a:lnTo>
                  <a:lnTo>
                    <a:pt x="171346" y="419885"/>
                  </a:lnTo>
                  <a:lnTo>
                    <a:pt x="155500" y="423176"/>
                  </a:lnTo>
                  <a:lnTo>
                    <a:pt x="140093" y="426709"/>
                  </a:lnTo>
                  <a:lnTo>
                    <a:pt x="125061" y="430765"/>
                  </a:lnTo>
                  <a:lnTo>
                    <a:pt x="110324" y="435459"/>
                  </a:lnTo>
                  <a:lnTo>
                    <a:pt x="95970" y="440748"/>
                  </a:lnTo>
                  <a:lnTo>
                    <a:pt x="82245" y="446524"/>
                  </a:lnTo>
                  <a:lnTo>
                    <a:pt x="69236" y="452668"/>
                  </a:lnTo>
                  <a:lnTo>
                    <a:pt x="57041" y="459083"/>
                  </a:lnTo>
                  <a:lnTo>
                    <a:pt x="45844" y="465688"/>
                  </a:lnTo>
                  <a:lnTo>
                    <a:pt x="35654" y="472416"/>
                  </a:lnTo>
                  <a:lnTo>
                    <a:pt x="26629" y="478923"/>
                  </a:lnTo>
                  <a:lnTo>
                    <a:pt x="18275" y="485224"/>
                  </a:lnTo>
                  <a:lnTo>
                    <a:pt x="9854" y="491870"/>
                  </a:lnTo>
                  <a:lnTo>
                    <a:pt x="0" y="49992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3151929" y="3280690"/>
            <a:ext cx="4362617" cy="1008620"/>
            <a:chOff x="3151929" y="3280690"/>
            <a:chExt cx="4362617" cy="1008620"/>
          </a:xfrm>
        </p:grpSpPr>
        <p:sp>
          <p:nvSpPr>
            <p:cNvPr id="76" name="Freeform 75"/>
            <p:cNvSpPr/>
            <p:nvPr/>
          </p:nvSpPr>
          <p:spPr>
            <a:xfrm>
              <a:off x="3151929" y="3815527"/>
              <a:ext cx="213130" cy="295604"/>
            </a:xfrm>
            <a:custGeom>
              <a:avLst/>
              <a:gdLst/>
              <a:ahLst/>
              <a:cxnLst/>
              <a:rect l="0" t="0" r="0" b="0"/>
              <a:pathLst>
                <a:path w="213130" h="295604">
                  <a:moveTo>
                    <a:pt x="122565" y="0"/>
                  </a:moveTo>
                  <a:lnTo>
                    <a:pt x="110964" y="135"/>
                  </a:lnTo>
                  <a:lnTo>
                    <a:pt x="101115" y="1415"/>
                  </a:lnTo>
                  <a:lnTo>
                    <a:pt x="92110" y="4013"/>
                  </a:lnTo>
                  <a:lnTo>
                    <a:pt x="83668" y="7905"/>
                  </a:lnTo>
                  <a:lnTo>
                    <a:pt x="75641" y="13186"/>
                  </a:lnTo>
                  <a:lnTo>
                    <a:pt x="67918" y="19772"/>
                  </a:lnTo>
                  <a:lnTo>
                    <a:pt x="60414" y="27445"/>
                  </a:lnTo>
                  <a:lnTo>
                    <a:pt x="53063" y="35956"/>
                  </a:lnTo>
                  <a:lnTo>
                    <a:pt x="45823" y="45082"/>
                  </a:lnTo>
                  <a:lnTo>
                    <a:pt x="38825" y="54649"/>
                  </a:lnTo>
                  <a:lnTo>
                    <a:pt x="32351" y="64522"/>
                  </a:lnTo>
                  <a:lnTo>
                    <a:pt x="26517" y="74611"/>
                  </a:lnTo>
                  <a:lnTo>
                    <a:pt x="21277" y="85014"/>
                  </a:lnTo>
                  <a:lnTo>
                    <a:pt x="16524" y="95990"/>
                  </a:lnTo>
                  <a:lnTo>
                    <a:pt x="12145" y="107636"/>
                  </a:lnTo>
                  <a:lnTo>
                    <a:pt x="8203" y="119900"/>
                  </a:lnTo>
                  <a:lnTo>
                    <a:pt x="4928" y="132664"/>
                  </a:lnTo>
                  <a:lnTo>
                    <a:pt x="2395" y="145809"/>
                  </a:lnTo>
                  <a:lnTo>
                    <a:pt x="693" y="159228"/>
                  </a:lnTo>
                  <a:lnTo>
                    <a:pt x="0" y="172843"/>
                  </a:lnTo>
                  <a:lnTo>
                    <a:pt x="318" y="186589"/>
                  </a:lnTo>
                  <a:lnTo>
                    <a:pt x="1668" y="200260"/>
                  </a:lnTo>
                  <a:lnTo>
                    <a:pt x="4169" y="213519"/>
                  </a:lnTo>
                  <a:lnTo>
                    <a:pt x="7777" y="226212"/>
                  </a:lnTo>
                  <a:lnTo>
                    <a:pt x="12317" y="238193"/>
                  </a:lnTo>
                  <a:lnTo>
                    <a:pt x="17581" y="249246"/>
                  </a:lnTo>
                  <a:lnTo>
                    <a:pt x="23389" y="259344"/>
                  </a:lnTo>
                  <a:lnTo>
                    <a:pt x="29914" y="268448"/>
                  </a:lnTo>
                  <a:lnTo>
                    <a:pt x="37658" y="276424"/>
                  </a:lnTo>
                  <a:lnTo>
                    <a:pt x="46797" y="283303"/>
                  </a:lnTo>
                  <a:lnTo>
                    <a:pt x="57205" y="288922"/>
                  </a:lnTo>
                  <a:lnTo>
                    <a:pt x="68642" y="292875"/>
                  </a:lnTo>
                  <a:lnTo>
                    <a:pt x="80846" y="295084"/>
                  </a:lnTo>
                  <a:lnTo>
                    <a:pt x="93277" y="295603"/>
                  </a:lnTo>
                  <a:lnTo>
                    <a:pt x="105155" y="294438"/>
                  </a:lnTo>
                  <a:lnTo>
                    <a:pt x="116101" y="291762"/>
                  </a:lnTo>
                  <a:lnTo>
                    <a:pt x="126092" y="287695"/>
                  </a:lnTo>
                  <a:lnTo>
                    <a:pt x="135270" y="282225"/>
                  </a:lnTo>
                  <a:lnTo>
                    <a:pt x="143813" y="275470"/>
                  </a:lnTo>
                  <a:lnTo>
                    <a:pt x="151721" y="267494"/>
                  </a:lnTo>
                  <a:lnTo>
                    <a:pt x="158822" y="258239"/>
                  </a:lnTo>
                  <a:lnTo>
                    <a:pt x="165089" y="247789"/>
                  </a:lnTo>
                  <a:lnTo>
                    <a:pt x="170792" y="236349"/>
                  </a:lnTo>
                  <a:lnTo>
                    <a:pt x="176390" y="224146"/>
                  </a:lnTo>
                  <a:lnTo>
                    <a:pt x="182154" y="211382"/>
                  </a:lnTo>
                  <a:lnTo>
                    <a:pt x="188010" y="198219"/>
                  </a:lnTo>
                  <a:lnTo>
                    <a:pt x="193641" y="184777"/>
                  </a:lnTo>
                  <a:lnTo>
                    <a:pt x="198870" y="171142"/>
                  </a:lnTo>
                  <a:lnTo>
                    <a:pt x="203516" y="157376"/>
                  </a:lnTo>
                  <a:lnTo>
                    <a:pt x="207331" y="143520"/>
                  </a:lnTo>
                  <a:lnTo>
                    <a:pt x="210259" y="129604"/>
                  </a:lnTo>
                  <a:lnTo>
                    <a:pt x="212241" y="115648"/>
                  </a:lnTo>
                  <a:lnTo>
                    <a:pt x="213129" y="101666"/>
                  </a:lnTo>
                  <a:lnTo>
                    <a:pt x="212950" y="87669"/>
                  </a:lnTo>
                  <a:lnTo>
                    <a:pt x="211864" y="73828"/>
                  </a:lnTo>
                  <a:lnTo>
                    <a:pt x="210074" y="60455"/>
                  </a:lnTo>
                  <a:lnTo>
                    <a:pt x="207752" y="47690"/>
                  </a:lnTo>
                  <a:lnTo>
                    <a:pt x="204719" y="35830"/>
                  </a:lnTo>
                  <a:lnTo>
                    <a:pt x="200474" y="25390"/>
                  </a:lnTo>
                  <a:lnTo>
                    <a:pt x="194838" y="16527"/>
                  </a:lnTo>
                  <a:lnTo>
                    <a:pt x="187934" y="9406"/>
                  </a:lnTo>
                  <a:lnTo>
                    <a:pt x="180004" y="4364"/>
                  </a:lnTo>
                  <a:lnTo>
                    <a:pt x="171303" y="1384"/>
                  </a:lnTo>
                  <a:lnTo>
                    <a:pt x="162207" y="330"/>
                  </a:lnTo>
                  <a:lnTo>
                    <a:pt x="153189" y="1127"/>
                  </a:lnTo>
                  <a:lnTo>
                    <a:pt x="144503" y="3539"/>
                  </a:lnTo>
                  <a:lnTo>
                    <a:pt x="136312" y="6935"/>
                  </a:lnTo>
                  <a:lnTo>
                    <a:pt x="127873" y="10711"/>
                  </a:lnTo>
                  <a:lnTo>
                    <a:pt x="117329" y="15192"/>
                  </a:lnTo>
                  <a:lnTo>
                    <a:pt x="101508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383171" y="3500007"/>
              <a:ext cx="144008" cy="599791"/>
            </a:xfrm>
            <a:custGeom>
              <a:avLst/>
              <a:gdLst/>
              <a:ahLst/>
              <a:cxnLst/>
              <a:rect l="0" t="0" r="0" b="0"/>
              <a:pathLst>
                <a:path w="144008" h="599791">
                  <a:moveTo>
                    <a:pt x="70307" y="599790"/>
                  </a:moveTo>
                  <a:lnTo>
                    <a:pt x="70240" y="587988"/>
                  </a:lnTo>
                  <a:lnTo>
                    <a:pt x="69600" y="576218"/>
                  </a:lnTo>
                  <a:lnTo>
                    <a:pt x="68308" y="563324"/>
                  </a:lnTo>
                  <a:lnTo>
                    <a:pt x="66621" y="549302"/>
                  </a:lnTo>
                  <a:lnTo>
                    <a:pt x="64953" y="534326"/>
                  </a:lnTo>
                  <a:lnTo>
                    <a:pt x="63540" y="518603"/>
                  </a:lnTo>
                  <a:lnTo>
                    <a:pt x="62442" y="502328"/>
                  </a:lnTo>
                  <a:lnTo>
                    <a:pt x="61631" y="485656"/>
                  </a:lnTo>
                  <a:lnTo>
                    <a:pt x="61047" y="468705"/>
                  </a:lnTo>
                  <a:lnTo>
                    <a:pt x="60469" y="451563"/>
                  </a:lnTo>
                  <a:lnTo>
                    <a:pt x="59540" y="434288"/>
                  </a:lnTo>
                  <a:lnTo>
                    <a:pt x="58096" y="416928"/>
                  </a:lnTo>
                  <a:lnTo>
                    <a:pt x="56141" y="399677"/>
                  </a:lnTo>
                  <a:lnTo>
                    <a:pt x="53756" y="382860"/>
                  </a:lnTo>
                  <a:lnTo>
                    <a:pt x="51041" y="366617"/>
                  </a:lnTo>
                  <a:lnTo>
                    <a:pt x="48083" y="350758"/>
                  </a:lnTo>
                  <a:lnTo>
                    <a:pt x="44953" y="334884"/>
                  </a:lnTo>
                  <a:lnTo>
                    <a:pt x="41700" y="318756"/>
                  </a:lnTo>
                  <a:lnTo>
                    <a:pt x="38365" y="302312"/>
                  </a:lnTo>
                  <a:lnTo>
                    <a:pt x="34974" y="285580"/>
                  </a:lnTo>
                  <a:lnTo>
                    <a:pt x="31543" y="268620"/>
                  </a:lnTo>
                  <a:lnTo>
                    <a:pt x="28087" y="251653"/>
                  </a:lnTo>
                  <a:lnTo>
                    <a:pt x="24612" y="235036"/>
                  </a:lnTo>
                  <a:lnTo>
                    <a:pt x="21131" y="218935"/>
                  </a:lnTo>
                  <a:lnTo>
                    <a:pt x="17810" y="203343"/>
                  </a:lnTo>
                  <a:lnTo>
                    <a:pt x="14960" y="188180"/>
                  </a:lnTo>
                  <a:lnTo>
                    <a:pt x="12706" y="173348"/>
                  </a:lnTo>
                  <a:lnTo>
                    <a:pt x="10854" y="158759"/>
                  </a:lnTo>
                  <a:lnTo>
                    <a:pt x="8996" y="144343"/>
                  </a:lnTo>
                  <a:lnTo>
                    <a:pt x="6896" y="130047"/>
                  </a:lnTo>
                  <a:lnTo>
                    <a:pt x="4653" y="115835"/>
                  </a:lnTo>
                  <a:lnTo>
                    <a:pt x="2601" y="101680"/>
                  </a:lnTo>
                  <a:lnTo>
                    <a:pt x="932" y="87567"/>
                  </a:lnTo>
                  <a:lnTo>
                    <a:pt x="0" y="73649"/>
                  </a:lnTo>
                  <a:lnTo>
                    <a:pt x="363" y="60224"/>
                  </a:lnTo>
                  <a:lnTo>
                    <a:pt x="2212" y="47424"/>
                  </a:lnTo>
                  <a:lnTo>
                    <a:pt x="5574" y="35542"/>
                  </a:lnTo>
                  <a:lnTo>
                    <a:pt x="10498" y="25087"/>
                  </a:lnTo>
                  <a:lnTo>
                    <a:pt x="16852" y="16213"/>
                  </a:lnTo>
                  <a:lnTo>
                    <a:pt x="24541" y="9085"/>
                  </a:lnTo>
                  <a:lnTo>
                    <a:pt x="33596" y="4039"/>
                  </a:lnTo>
                  <a:lnTo>
                    <a:pt x="43901" y="1056"/>
                  </a:lnTo>
                  <a:lnTo>
                    <a:pt x="55075" y="0"/>
                  </a:lnTo>
                  <a:lnTo>
                    <a:pt x="66565" y="795"/>
                  </a:lnTo>
                  <a:lnTo>
                    <a:pt x="78028" y="3215"/>
                  </a:lnTo>
                  <a:lnTo>
                    <a:pt x="89164" y="6938"/>
                  </a:lnTo>
                  <a:lnTo>
                    <a:pt x="99642" y="11645"/>
                  </a:lnTo>
                  <a:lnTo>
                    <a:pt x="109346" y="17057"/>
                  </a:lnTo>
                  <a:lnTo>
                    <a:pt x="118042" y="22659"/>
                  </a:lnTo>
                  <a:lnTo>
                    <a:pt x="126141" y="28245"/>
                  </a:lnTo>
                  <a:lnTo>
                    <a:pt x="134352" y="34302"/>
                  </a:lnTo>
                  <a:lnTo>
                    <a:pt x="144007" y="4177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327136" y="3815527"/>
              <a:ext cx="178986" cy="63172"/>
            </a:xfrm>
            <a:custGeom>
              <a:avLst/>
              <a:gdLst/>
              <a:ahLst/>
              <a:cxnLst/>
              <a:rect l="0" t="0" r="0" b="0"/>
              <a:pathLst>
                <a:path w="178986" h="63172">
                  <a:moveTo>
                    <a:pt x="178985" y="0"/>
                  </a:moveTo>
                  <a:lnTo>
                    <a:pt x="170183" y="5800"/>
                  </a:lnTo>
                  <a:lnTo>
                    <a:pt x="161837" y="10725"/>
                  </a:lnTo>
                  <a:lnTo>
                    <a:pt x="153138" y="15227"/>
                  </a:lnTo>
                  <a:lnTo>
                    <a:pt x="144017" y="19448"/>
                  </a:lnTo>
                  <a:lnTo>
                    <a:pt x="134522" y="23462"/>
                  </a:lnTo>
                  <a:lnTo>
                    <a:pt x="124730" y="27324"/>
                  </a:lnTo>
                  <a:lnTo>
                    <a:pt x="114716" y="31076"/>
                  </a:lnTo>
                  <a:lnTo>
                    <a:pt x="104542" y="34751"/>
                  </a:lnTo>
                  <a:lnTo>
                    <a:pt x="94252" y="38373"/>
                  </a:lnTo>
                  <a:lnTo>
                    <a:pt x="83714" y="41959"/>
                  </a:lnTo>
                  <a:lnTo>
                    <a:pt x="72648" y="45519"/>
                  </a:lnTo>
                  <a:lnTo>
                    <a:pt x="60955" y="49059"/>
                  </a:lnTo>
                  <a:lnTo>
                    <a:pt x="49095" y="52431"/>
                  </a:lnTo>
                  <a:lnTo>
                    <a:pt x="36731" y="55673"/>
                  </a:lnTo>
                  <a:lnTo>
                    <a:pt x="21658" y="5907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874618" y="3626014"/>
              <a:ext cx="31587" cy="379027"/>
            </a:xfrm>
            <a:custGeom>
              <a:avLst/>
              <a:gdLst/>
              <a:ahLst/>
              <a:cxnLst/>
              <a:rect l="0" t="0" r="0" b="0"/>
              <a:pathLst>
                <a:path w="31587" h="379027">
                  <a:moveTo>
                    <a:pt x="0" y="0"/>
                  </a:moveTo>
                  <a:lnTo>
                    <a:pt x="5800" y="6203"/>
                  </a:lnTo>
                  <a:lnTo>
                    <a:pt x="10725" y="14969"/>
                  </a:lnTo>
                  <a:lnTo>
                    <a:pt x="15223" y="27250"/>
                  </a:lnTo>
                  <a:lnTo>
                    <a:pt x="19271" y="42630"/>
                  </a:lnTo>
                  <a:lnTo>
                    <a:pt x="22636" y="60542"/>
                  </a:lnTo>
                  <a:lnTo>
                    <a:pt x="25240" y="80384"/>
                  </a:lnTo>
                  <a:lnTo>
                    <a:pt x="26994" y="100987"/>
                  </a:lnTo>
                  <a:lnTo>
                    <a:pt x="27724" y="120712"/>
                  </a:lnTo>
                  <a:lnTo>
                    <a:pt x="27446" y="138738"/>
                  </a:lnTo>
                  <a:lnTo>
                    <a:pt x="26634" y="155138"/>
                  </a:lnTo>
                  <a:lnTo>
                    <a:pt x="26090" y="170467"/>
                  </a:lnTo>
                  <a:lnTo>
                    <a:pt x="26246" y="185202"/>
                  </a:lnTo>
                  <a:lnTo>
                    <a:pt x="27015" y="199950"/>
                  </a:lnTo>
                  <a:lnTo>
                    <a:pt x="27996" y="215481"/>
                  </a:lnTo>
                  <a:lnTo>
                    <a:pt x="28915" y="232123"/>
                  </a:lnTo>
                  <a:lnTo>
                    <a:pt x="29667" y="249526"/>
                  </a:lnTo>
                  <a:lnTo>
                    <a:pt x="30237" y="266894"/>
                  </a:lnTo>
                  <a:lnTo>
                    <a:pt x="30653" y="283752"/>
                  </a:lnTo>
                  <a:lnTo>
                    <a:pt x="30947" y="299956"/>
                  </a:lnTo>
                  <a:lnTo>
                    <a:pt x="31185" y="317424"/>
                  </a:lnTo>
                  <a:lnTo>
                    <a:pt x="31385" y="341039"/>
                  </a:lnTo>
                  <a:lnTo>
                    <a:pt x="31586" y="3790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779862" y="3773413"/>
              <a:ext cx="221099" cy="63172"/>
            </a:xfrm>
            <a:custGeom>
              <a:avLst/>
              <a:gdLst/>
              <a:ahLst/>
              <a:cxnLst/>
              <a:rect l="0" t="0" r="0" b="0"/>
              <a:pathLst>
                <a:path w="221099" h="63172">
                  <a:moveTo>
                    <a:pt x="221098" y="0"/>
                  </a:moveTo>
                  <a:lnTo>
                    <a:pt x="212297" y="2934"/>
                  </a:lnTo>
                  <a:lnTo>
                    <a:pt x="203950" y="5716"/>
                  </a:lnTo>
                  <a:lnTo>
                    <a:pt x="195247" y="8615"/>
                  </a:lnTo>
                  <a:lnTo>
                    <a:pt x="185953" y="11656"/>
                  </a:lnTo>
                  <a:lnTo>
                    <a:pt x="175810" y="14821"/>
                  </a:lnTo>
                  <a:lnTo>
                    <a:pt x="164765" y="18085"/>
                  </a:lnTo>
                  <a:lnTo>
                    <a:pt x="152925" y="21423"/>
                  </a:lnTo>
                  <a:lnTo>
                    <a:pt x="140455" y="24814"/>
                  </a:lnTo>
                  <a:lnTo>
                    <a:pt x="127508" y="28243"/>
                  </a:lnTo>
                  <a:lnTo>
                    <a:pt x="114053" y="31698"/>
                  </a:lnTo>
                  <a:lnTo>
                    <a:pt x="99882" y="35170"/>
                  </a:lnTo>
                  <a:lnTo>
                    <a:pt x="84954" y="38655"/>
                  </a:lnTo>
                  <a:lnTo>
                    <a:pt x="69731" y="42189"/>
                  </a:lnTo>
                  <a:lnTo>
                    <a:pt x="53386" y="46302"/>
                  </a:lnTo>
                  <a:lnTo>
                    <a:pt x="32249" y="5247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011489" y="3583900"/>
              <a:ext cx="326384" cy="383868"/>
            </a:xfrm>
            <a:custGeom>
              <a:avLst/>
              <a:gdLst/>
              <a:ahLst/>
              <a:cxnLst/>
              <a:rect l="0" t="0" r="0" b="0"/>
              <a:pathLst>
                <a:path w="326384" h="383868">
                  <a:moveTo>
                    <a:pt x="0" y="0"/>
                  </a:moveTo>
                  <a:lnTo>
                    <a:pt x="2867" y="11802"/>
                  </a:lnTo>
                  <a:lnTo>
                    <a:pt x="5009" y="23571"/>
                  </a:lnTo>
                  <a:lnTo>
                    <a:pt x="6616" y="36466"/>
                  </a:lnTo>
                  <a:lnTo>
                    <a:pt x="7970" y="50487"/>
                  </a:lnTo>
                  <a:lnTo>
                    <a:pt x="9467" y="65464"/>
                  </a:lnTo>
                  <a:lnTo>
                    <a:pt x="11317" y="81186"/>
                  </a:lnTo>
                  <a:lnTo>
                    <a:pt x="13557" y="97462"/>
                  </a:lnTo>
                  <a:lnTo>
                    <a:pt x="16138" y="114135"/>
                  </a:lnTo>
                  <a:lnTo>
                    <a:pt x="18983" y="131089"/>
                  </a:lnTo>
                  <a:lnTo>
                    <a:pt x="21859" y="148405"/>
                  </a:lnTo>
                  <a:lnTo>
                    <a:pt x="24403" y="166328"/>
                  </a:lnTo>
                  <a:lnTo>
                    <a:pt x="26448" y="184931"/>
                  </a:lnTo>
                  <a:lnTo>
                    <a:pt x="28158" y="203663"/>
                  </a:lnTo>
                  <a:lnTo>
                    <a:pt x="29921" y="221480"/>
                  </a:lnTo>
                  <a:lnTo>
                    <a:pt x="31956" y="237873"/>
                  </a:lnTo>
                  <a:lnTo>
                    <a:pt x="34155" y="252998"/>
                  </a:lnTo>
                  <a:lnTo>
                    <a:pt x="36179" y="267384"/>
                  </a:lnTo>
                  <a:lnTo>
                    <a:pt x="37837" y="281434"/>
                  </a:lnTo>
                  <a:lnTo>
                    <a:pt x="39103" y="295364"/>
                  </a:lnTo>
                  <a:lnTo>
                    <a:pt x="40027" y="309272"/>
                  </a:lnTo>
                  <a:lnTo>
                    <a:pt x="40688" y="323189"/>
                  </a:lnTo>
                  <a:lnTo>
                    <a:pt x="41319" y="336961"/>
                  </a:lnTo>
                  <a:lnTo>
                    <a:pt x="42282" y="350282"/>
                  </a:lnTo>
                  <a:lnTo>
                    <a:pt x="43725" y="363000"/>
                  </a:lnTo>
                  <a:lnTo>
                    <a:pt x="44765" y="374455"/>
                  </a:lnTo>
                  <a:lnTo>
                    <a:pt x="43597" y="382095"/>
                  </a:lnTo>
                  <a:lnTo>
                    <a:pt x="40266" y="383867"/>
                  </a:lnTo>
                  <a:lnTo>
                    <a:pt x="36359" y="380770"/>
                  </a:lnTo>
                  <a:lnTo>
                    <a:pt x="32630" y="374022"/>
                  </a:lnTo>
                  <a:lnTo>
                    <a:pt x="29482" y="364386"/>
                  </a:lnTo>
                  <a:lnTo>
                    <a:pt x="27036" y="352505"/>
                  </a:lnTo>
                  <a:lnTo>
                    <a:pt x="25395" y="339272"/>
                  </a:lnTo>
                  <a:lnTo>
                    <a:pt x="24744" y="325766"/>
                  </a:lnTo>
                  <a:lnTo>
                    <a:pt x="25087" y="312604"/>
                  </a:lnTo>
                  <a:lnTo>
                    <a:pt x="26283" y="299984"/>
                  </a:lnTo>
                  <a:lnTo>
                    <a:pt x="28150" y="287892"/>
                  </a:lnTo>
                  <a:lnTo>
                    <a:pt x="30518" y="276238"/>
                  </a:lnTo>
                  <a:lnTo>
                    <a:pt x="33412" y="264918"/>
                  </a:lnTo>
                  <a:lnTo>
                    <a:pt x="37032" y="253841"/>
                  </a:lnTo>
                  <a:lnTo>
                    <a:pt x="41434" y="242955"/>
                  </a:lnTo>
                  <a:lnTo>
                    <a:pt x="46696" y="232862"/>
                  </a:lnTo>
                  <a:lnTo>
                    <a:pt x="52985" y="224753"/>
                  </a:lnTo>
                  <a:lnTo>
                    <a:pt x="60288" y="219126"/>
                  </a:lnTo>
                  <a:lnTo>
                    <a:pt x="68294" y="215995"/>
                  </a:lnTo>
                  <a:lnTo>
                    <a:pt x="76507" y="215248"/>
                  </a:lnTo>
                  <a:lnTo>
                    <a:pt x="84620" y="216566"/>
                  </a:lnTo>
                  <a:lnTo>
                    <a:pt x="92524" y="219686"/>
                  </a:lnTo>
                  <a:lnTo>
                    <a:pt x="100210" y="224505"/>
                  </a:lnTo>
                  <a:lnTo>
                    <a:pt x="107708" y="230816"/>
                  </a:lnTo>
                  <a:lnTo>
                    <a:pt x="114896" y="238491"/>
                  </a:lnTo>
                  <a:lnTo>
                    <a:pt x="121504" y="247543"/>
                  </a:lnTo>
                  <a:lnTo>
                    <a:pt x="127428" y="257860"/>
                  </a:lnTo>
                  <a:lnTo>
                    <a:pt x="132560" y="269381"/>
                  </a:lnTo>
                  <a:lnTo>
                    <a:pt x="136709" y="282171"/>
                  </a:lnTo>
                  <a:lnTo>
                    <a:pt x="139879" y="296111"/>
                  </a:lnTo>
                  <a:lnTo>
                    <a:pt x="142554" y="309679"/>
                  </a:lnTo>
                  <a:lnTo>
                    <a:pt x="146244" y="319828"/>
                  </a:lnTo>
                  <a:lnTo>
                    <a:pt x="151461" y="324879"/>
                  </a:lnTo>
                  <a:lnTo>
                    <a:pt x="156794" y="325231"/>
                  </a:lnTo>
                  <a:lnTo>
                    <a:pt x="161741" y="322077"/>
                  </a:lnTo>
                  <a:lnTo>
                    <a:pt x="166619" y="316661"/>
                  </a:lnTo>
                  <a:lnTo>
                    <a:pt x="172135" y="310080"/>
                  </a:lnTo>
                  <a:lnTo>
                    <a:pt x="178635" y="303009"/>
                  </a:lnTo>
                  <a:lnTo>
                    <a:pt x="186123" y="295946"/>
                  </a:lnTo>
                  <a:lnTo>
                    <a:pt x="194446" y="289341"/>
                  </a:lnTo>
                  <a:lnTo>
                    <a:pt x="203421" y="283373"/>
                  </a:lnTo>
                  <a:lnTo>
                    <a:pt x="213040" y="278023"/>
                  </a:lnTo>
                  <a:lnTo>
                    <a:pt x="223473" y="273186"/>
                  </a:lnTo>
                  <a:lnTo>
                    <a:pt x="234744" y="268741"/>
                  </a:lnTo>
                  <a:lnTo>
                    <a:pt x="246583" y="264582"/>
                  </a:lnTo>
                  <a:lnTo>
                    <a:pt x="258529" y="260628"/>
                  </a:lnTo>
                  <a:lnTo>
                    <a:pt x="270295" y="256807"/>
                  </a:lnTo>
                  <a:lnTo>
                    <a:pt x="281467" y="252747"/>
                  </a:lnTo>
                  <a:lnTo>
                    <a:pt x="291437" y="247803"/>
                  </a:lnTo>
                  <a:lnTo>
                    <a:pt x="299981" y="241694"/>
                  </a:lnTo>
                  <a:lnTo>
                    <a:pt x="306887" y="234472"/>
                  </a:lnTo>
                  <a:lnTo>
                    <a:pt x="311784" y="226327"/>
                  </a:lnTo>
                  <a:lnTo>
                    <a:pt x="314663" y="217483"/>
                  </a:lnTo>
                  <a:lnTo>
                    <a:pt x="315478" y="208291"/>
                  </a:lnTo>
                  <a:lnTo>
                    <a:pt x="313990" y="199209"/>
                  </a:lnTo>
                  <a:lnTo>
                    <a:pt x="310281" y="190485"/>
                  </a:lnTo>
                  <a:lnTo>
                    <a:pt x="304540" y="182494"/>
                  </a:lnTo>
                  <a:lnTo>
                    <a:pt x="296875" y="175806"/>
                  </a:lnTo>
                  <a:lnTo>
                    <a:pt x="287545" y="170616"/>
                  </a:lnTo>
                  <a:lnTo>
                    <a:pt x="277215" y="167114"/>
                  </a:lnTo>
                  <a:lnTo>
                    <a:pt x="266831" y="165654"/>
                  </a:lnTo>
                  <a:lnTo>
                    <a:pt x="256928" y="166228"/>
                  </a:lnTo>
                  <a:lnTo>
                    <a:pt x="247654" y="168543"/>
                  </a:lnTo>
                  <a:lnTo>
                    <a:pt x="238966" y="172223"/>
                  </a:lnTo>
                  <a:lnTo>
                    <a:pt x="230756" y="176919"/>
                  </a:lnTo>
                  <a:lnTo>
                    <a:pt x="223071" y="182510"/>
                  </a:lnTo>
                  <a:lnTo>
                    <a:pt x="216121" y="189085"/>
                  </a:lnTo>
                  <a:lnTo>
                    <a:pt x="209960" y="196622"/>
                  </a:lnTo>
                  <a:lnTo>
                    <a:pt x="204498" y="205140"/>
                  </a:lnTo>
                  <a:lnTo>
                    <a:pt x="199594" y="214768"/>
                  </a:lnTo>
                  <a:lnTo>
                    <a:pt x="195118" y="225466"/>
                  </a:lnTo>
                  <a:lnTo>
                    <a:pt x="191280" y="236905"/>
                  </a:lnTo>
                  <a:lnTo>
                    <a:pt x="188608" y="248576"/>
                  </a:lnTo>
                  <a:lnTo>
                    <a:pt x="187292" y="260164"/>
                  </a:lnTo>
                  <a:lnTo>
                    <a:pt x="187223" y="271554"/>
                  </a:lnTo>
                  <a:lnTo>
                    <a:pt x="188165" y="282735"/>
                  </a:lnTo>
                  <a:lnTo>
                    <a:pt x="189871" y="293737"/>
                  </a:lnTo>
                  <a:lnTo>
                    <a:pt x="192135" y="304600"/>
                  </a:lnTo>
                  <a:lnTo>
                    <a:pt x="194792" y="315361"/>
                  </a:lnTo>
                  <a:lnTo>
                    <a:pt x="197726" y="326045"/>
                  </a:lnTo>
                  <a:lnTo>
                    <a:pt x="201017" y="336510"/>
                  </a:lnTo>
                  <a:lnTo>
                    <a:pt x="204911" y="346464"/>
                  </a:lnTo>
                  <a:lnTo>
                    <a:pt x="209506" y="355780"/>
                  </a:lnTo>
                  <a:lnTo>
                    <a:pt x="215068" y="364171"/>
                  </a:lnTo>
                  <a:lnTo>
                    <a:pt x="222091" y="371129"/>
                  </a:lnTo>
                  <a:lnTo>
                    <a:pt x="230706" y="376505"/>
                  </a:lnTo>
                  <a:lnTo>
                    <a:pt x="240576" y="380302"/>
                  </a:lnTo>
                  <a:lnTo>
                    <a:pt x="251111" y="382491"/>
                  </a:lnTo>
                  <a:lnTo>
                    <a:pt x="261893" y="383220"/>
                  </a:lnTo>
                  <a:lnTo>
                    <a:pt x="272554" y="382593"/>
                  </a:lnTo>
                  <a:lnTo>
                    <a:pt x="282705" y="380585"/>
                  </a:lnTo>
                  <a:lnTo>
                    <a:pt x="292184" y="377322"/>
                  </a:lnTo>
                  <a:lnTo>
                    <a:pt x="300729" y="373335"/>
                  </a:lnTo>
                  <a:lnTo>
                    <a:pt x="308708" y="369090"/>
                  </a:lnTo>
                  <a:lnTo>
                    <a:pt x="316823" y="364217"/>
                  </a:lnTo>
                  <a:lnTo>
                    <a:pt x="326383" y="3579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577165" y="3473277"/>
              <a:ext cx="160791" cy="458065"/>
            </a:xfrm>
            <a:custGeom>
              <a:avLst/>
              <a:gdLst/>
              <a:ahLst/>
              <a:cxnLst/>
              <a:rect l="0" t="0" r="0" b="0"/>
              <a:pathLst>
                <a:path w="160791" h="458065">
                  <a:moveTo>
                    <a:pt x="76562" y="458064"/>
                  </a:moveTo>
                  <a:lnTo>
                    <a:pt x="73695" y="449195"/>
                  </a:lnTo>
                  <a:lnTo>
                    <a:pt x="71553" y="440209"/>
                  </a:lnTo>
                  <a:lnTo>
                    <a:pt x="69945" y="430213"/>
                  </a:lnTo>
                  <a:lnTo>
                    <a:pt x="68592" y="419233"/>
                  </a:lnTo>
                  <a:lnTo>
                    <a:pt x="67095" y="407421"/>
                  </a:lnTo>
                  <a:lnTo>
                    <a:pt x="65245" y="394962"/>
                  </a:lnTo>
                  <a:lnTo>
                    <a:pt x="63005" y="382024"/>
                  </a:lnTo>
                  <a:lnTo>
                    <a:pt x="60424" y="368744"/>
                  </a:lnTo>
                  <a:lnTo>
                    <a:pt x="57574" y="355217"/>
                  </a:lnTo>
                  <a:lnTo>
                    <a:pt x="54525" y="341356"/>
                  </a:lnTo>
                  <a:lnTo>
                    <a:pt x="51333" y="326906"/>
                  </a:lnTo>
                  <a:lnTo>
                    <a:pt x="48039" y="311774"/>
                  </a:lnTo>
                  <a:lnTo>
                    <a:pt x="44676" y="296017"/>
                  </a:lnTo>
                  <a:lnTo>
                    <a:pt x="41266" y="279753"/>
                  </a:lnTo>
                  <a:lnTo>
                    <a:pt x="37823" y="263112"/>
                  </a:lnTo>
                  <a:lnTo>
                    <a:pt x="34358" y="246361"/>
                  </a:lnTo>
                  <a:lnTo>
                    <a:pt x="30878" y="229888"/>
                  </a:lnTo>
                  <a:lnTo>
                    <a:pt x="27389" y="213883"/>
                  </a:lnTo>
                  <a:lnTo>
                    <a:pt x="23892" y="198357"/>
                  </a:lnTo>
                  <a:lnTo>
                    <a:pt x="20392" y="183237"/>
                  </a:lnTo>
                  <a:lnTo>
                    <a:pt x="16889" y="168439"/>
                  </a:lnTo>
                  <a:lnTo>
                    <a:pt x="13383" y="154042"/>
                  </a:lnTo>
                  <a:lnTo>
                    <a:pt x="9876" y="140287"/>
                  </a:lnTo>
                  <a:lnTo>
                    <a:pt x="6377" y="127249"/>
                  </a:lnTo>
                  <a:lnTo>
                    <a:pt x="3215" y="114695"/>
                  </a:lnTo>
                  <a:lnTo>
                    <a:pt x="1003" y="102191"/>
                  </a:lnTo>
                  <a:lnTo>
                    <a:pt x="0" y="89484"/>
                  </a:lnTo>
                  <a:lnTo>
                    <a:pt x="142" y="76661"/>
                  </a:lnTo>
                  <a:lnTo>
                    <a:pt x="1226" y="64045"/>
                  </a:lnTo>
                  <a:lnTo>
                    <a:pt x="3043" y="51824"/>
                  </a:lnTo>
                  <a:lnTo>
                    <a:pt x="5888" y="40347"/>
                  </a:lnTo>
                  <a:lnTo>
                    <a:pt x="10533" y="30172"/>
                  </a:lnTo>
                  <a:lnTo>
                    <a:pt x="17251" y="21485"/>
                  </a:lnTo>
                  <a:lnTo>
                    <a:pt x="25864" y="14314"/>
                  </a:lnTo>
                  <a:lnTo>
                    <a:pt x="36013" y="8706"/>
                  </a:lnTo>
                  <a:lnTo>
                    <a:pt x="47317" y="4530"/>
                  </a:lnTo>
                  <a:lnTo>
                    <a:pt x="59296" y="1688"/>
                  </a:lnTo>
                  <a:lnTo>
                    <a:pt x="71395" y="214"/>
                  </a:lnTo>
                  <a:lnTo>
                    <a:pt x="83298" y="0"/>
                  </a:lnTo>
                  <a:lnTo>
                    <a:pt x="94745" y="990"/>
                  </a:lnTo>
                  <a:lnTo>
                    <a:pt x="105439" y="3248"/>
                  </a:lnTo>
                  <a:lnTo>
                    <a:pt x="115296" y="6689"/>
                  </a:lnTo>
                  <a:lnTo>
                    <a:pt x="124295" y="10995"/>
                  </a:lnTo>
                  <a:lnTo>
                    <a:pt x="133375" y="16234"/>
                  </a:lnTo>
                  <a:lnTo>
                    <a:pt x="144450" y="23980"/>
                  </a:lnTo>
                  <a:lnTo>
                    <a:pt x="160790" y="3692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506328" y="3783942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77778" y="2867"/>
                  </a:lnTo>
                  <a:lnTo>
                    <a:pt x="166649" y="5009"/>
                  </a:lnTo>
                  <a:lnTo>
                    <a:pt x="155046" y="6616"/>
                  </a:lnTo>
                  <a:lnTo>
                    <a:pt x="142713" y="7969"/>
                  </a:lnTo>
                  <a:lnTo>
                    <a:pt x="129404" y="9466"/>
                  </a:lnTo>
                  <a:lnTo>
                    <a:pt x="115099" y="11312"/>
                  </a:lnTo>
                  <a:lnTo>
                    <a:pt x="100095" y="13380"/>
                  </a:lnTo>
                  <a:lnTo>
                    <a:pt x="84881" y="15312"/>
                  </a:lnTo>
                  <a:lnTo>
                    <a:pt x="69777" y="16908"/>
                  </a:lnTo>
                  <a:lnTo>
                    <a:pt x="55304" y="18135"/>
                  </a:lnTo>
                  <a:lnTo>
                    <a:pt x="40747" y="19165"/>
                  </a:lnTo>
                  <a:lnTo>
                    <a:pt x="23714" y="2008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769541" y="3783942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3"/>
                  </a:lnTo>
                  <a:lnTo>
                    <a:pt x="0" y="72326"/>
                  </a:lnTo>
                  <a:lnTo>
                    <a:pt x="0" y="85235"/>
                  </a:lnTo>
                  <a:lnTo>
                    <a:pt x="0" y="98488"/>
                  </a:lnTo>
                  <a:lnTo>
                    <a:pt x="0" y="114364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748484" y="361548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748484" y="3750245"/>
              <a:ext cx="237896" cy="539065"/>
            </a:xfrm>
            <a:custGeom>
              <a:avLst/>
              <a:gdLst/>
              <a:ahLst/>
              <a:cxnLst/>
              <a:rect l="0" t="0" r="0" b="0"/>
              <a:pathLst>
                <a:path w="237896" h="539065">
                  <a:moveTo>
                    <a:pt x="178984" y="96868"/>
                  </a:moveTo>
                  <a:lnTo>
                    <a:pt x="178984" y="85132"/>
                  </a:lnTo>
                  <a:lnTo>
                    <a:pt x="178984" y="74003"/>
                  </a:lnTo>
                  <a:lnTo>
                    <a:pt x="178975" y="62414"/>
                  </a:lnTo>
                  <a:lnTo>
                    <a:pt x="178629" y="50599"/>
                  </a:lnTo>
                  <a:lnTo>
                    <a:pt x="177333" y="39236"/>
                  </a:lnTo>
                  <a:lnTo>
                    <a:pt x="174817" y="28695"/>
                  </a:lnTo>
                  <a:lnTo>
                    <a:pt x="170820" y="19340"/>
                  </a:lnTo>
                  <a:lnTo>
                    <a:pt x="164930" y="11664"/>
                  </a:lnTo>
                  <a:lnTo>
                    <a:pt x="157117" y="5776"/>
                  </a:lnTo>
                  <a:lnTo>
                    <a:pt x="147802" y="1791"/>
                  </a:lnTo>
                  <a:lnTo>
                    <a:pt x="137648" y="0"/>
                  </a:lnTo>
                  <a:lnTo>
                    <a:pt x="127130" y="352"/>
                  </a:lnTo>
                  <a:lnTo>
                    <a:pt x="116819" y="2688"/>
                  </a:lnTo>
                  <a:lnTo>
                    <a:pt x="107435" y="6913"/>
                  </a:lnTo>
                  <a:lnTo>
                    <a:pt x="99279" y="12790"/>
                  </a:lnTo>
                  <a:lnTo>
                    <a:pt x="92296" y="19986"/>
                  </a:lnTo>
                  <a:lnTo>
                    <a:pt x="86282" y="28178"/>
                  </a:lnTo>
                  <a:lnTo>
                    <a:pt x="81013" y="37097"/>
                  </a:lnTo>
                  <a:lnTo>
                    <a:pt x="76455" y="46694"/>
                  </a:lnTo>
                  <a:lnTo>
                    <a:pt x="72756" y="57120"/>
                  </a:lnTo>
                  <a:lnTo>
                    <a:pt x="69940" y="68390"/>
                  </a:lnTo>
                  <a:lnTo>
                    <a:pt x="68216" y="80230"/>
                  </a:lnTo>
                  <a:lnTo>
                    <a:pt x="68040" y="92178"/>
                  </a:lnTo>
                  <a:lnTo>
                    <a:pt x="69524" y="103946"/>
                  </a:lnTo>
                  <a:lnTo>
                    <a:pt x="72640" y="115119"/>
                  </a:lnTo>
                  <a:lnTo>
                    <a:pt x="77398" y="125090"/>
                  </a:lnTo>
                  <a:lnTo>
                    <a:pt x="83635" y="133631"/>
                  </a:lnTo>
                  <a:lnTo>
                    <a:pt x="91076" y="140364"/>
                  </a:lnTo>
                  <a:lnTo>
                    <a:pt x="99433" y="144614"/>
                  </a:lnTo>
                  <a:lnTo>
                    <a:pt x="108452" y="146248"/>
                  </a:lnTo>
                  <a:lnTo>
                    <a:pt x="117777" y="145584"/>
                  </a:lnTo>
                  <a:lnTo>
                    <a:pt x="126957" y="143095"/>
                  </a:lnTo>
                  <a:lnTo>
                    <a:pt x="135754" y="139238"/>
                  </a:lnTo>
                  <a:lnTo>
                    <a:pt x="143965" y="134229"/>
                  </a:lnTo>
                  <a:lnTo>
                    <a:pt x="151334" y="128052"/>
                  </a:lnTo>
                  <a:lnTo>
                    <a:pt x="157825" y="120826"/>
                  </a:lnTo>
                  <a:lnTo>
                    <a:pt x="164105" y="113994"/>
                  </a:lnTo>
                  <a:lnTo>
                    <a:pt x="170942" y="111116"/>
                  </a:lnTo>
                  <a:lnTo>
                    <a:pt x="177623" y="113790"/>
                  </a:lnTo>
                  <a:lnTo>
                    <a:pt x="183264" y="120186"/>
                  </a:lnTo>
                  <a:lnTo>
                    <a:pt x="188003" y="128825"/>
                  </a:lnTo>
                  <a:lnTo>
                    <a:pt x="192187" y="138634"/>
                  </a:lnTo>
                  <a:lnTo>
                    <a:pt x="196063" y="148986"/>
                  </a:lnTo>
                  <a:lnTo>
                    <a:pt x="199772" y="159888"/>
                  </a:lnTo>
                  <a:lnTo>
                    <a:pt x="203393" y="171807"/>
                  </a:lnTo>
                  <a:lnTo>
                    <a:pt x="206966" y="184938"/>
                  </a:lnTo>
                  <a:lnTo>
                    <a:pt x="210512" y="199030"/>
                  </a:lnTo>
                  <a:lnTo>
                    <a:pt x="214044" y="213570"/>
                  </a:lnTo>
                  <a:lnTo>
                    <a:pt x="217566" y="228201"/>
                  </a:lnTo>
                  <a:lnTo>
                    <a:pt x="221083" y="242603"/>
                  </a:lnTo>
                  <a:lnTo>
                    <a:pt x="224598" y="256419"/>
                  </a:lnTo>
                  <a:lnTo>
                    <a:pt x="228106" y="269532"/>
                  </a:lnTo>
                  <a:lnTo>
                    <a:pt x="231445" y="282321"/>
                  </a:lnTo>
                  <a:lnTo>
                    <a:pt x="234308" y="295521"/>
                  </a:lnTo>
                  <a:lnTo>
                    <a:pt x="236556" y="309513"/>
                  </a:lnTo>
                  <a:lnTo>
                    <a:pt x="237895" y="324014"/>
                  </a:lnTo>
                  <a:lnTo>
                    <a:pt x="237812" y="338296"/>
                  </a:lnTo>
                  <a:lnTo>
                    <a:pt x="236154" y="351936"/>
                  </a:lnTo>
                  <a:lnTo>
                    <a:pt x="232922" y="364687"/>
                  </a:lnTo>
                  <a:lnTo>
                    <a:pt x="228085" y="376325"/>
                  </a:lnTo>
                  <a:lnTo>
                    <a:pt x="221796" y="386852"/>
                  </a:lnTo>
                  <a:lnTo>
                    <a:pt x="214320" y="396428"/>
                  </a:lnTo>
                  <a:lnTo>
                    <a:pt x="205939" y="405262"/>
                  </a:lnTo>
                  <a:lnTo>
                    <a:pt x="196895" y="413540"/>
                  </a:lnTo>
                  <a:lnTo>
                    <a:pt x="187214" y="421256"/>
                  </a:lnTo>
                  <a:lnTo>
                    <a:pt x="176731" y="428220"/>
                  </a:lnTo>
                  <a:lnTo>
                    <a:pt x="165419" y="434392"/>
                  </a:lnTo>
                  <a:lnTo>
                    <a:pt x="153381" y="440030"/>
                  </a:lnTo>
                  <a:lnTo>
                    <a:pt x="140768" y="445582"/>
                  </a:lnTo>
                  <a:lnTo>
                    <a:pt x="127726" y="451326"/>
                  </a:lnTo>
                  <a:lnTo>
                    <a:pt x="114374" y="457507"/>
                  </a:lnTo>
                  <a:lnTo>
                    <a:pt x="100806" y="464421"/>
                  </a:lnTo>
                  <a:lnTo>
                    <a:pt x="87094" y="472147"/>
                  </a:lnTo>
                  <a:lnTo>
                    <a:pt x="73617" y="480438"/>
                  </a:lnTo>
                  <a:lnTo>
                    <a:pt x="61020" y="488842"/>
                  </a:lnTo>
                  <a:lnTo>
                    <a:pt x="49590" y="497079"/>
                  </a:lnTo>
                  <a:lnTo>
                    <a:pt x="39380" y="504951"/>
                  </a:lnTo>
                  <a:lnTo>
                    <a:pt x="29284" y="513134"/>
                  </a:lnTo>
                  <a:lnTo>
                    <a:pt x="17297" y="523461"/>
                  </a:lnTo>
                  <a:lnTo>
                    <a:pt x="0" y="53906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983972" y="3720771"/>
              <a:ext cx="129171" cy="189921"/>
            </a:xfrm>
            <a:custGeom>
              <a:avLst/>
              <a:gdLst/>
              <a:ahLst/>
              <a:cxnLst/>
              <a:rect l="0" t="0" r="0" b="0"/>
              <a:pathLst>
                <a:path w="129171" h="189921">
                  <a:moveTo>
                    <a:pt x="27724" y="31585"/>
                  </a:moveTo>
                  <a:lnTo>
                    <a:pt x="21923" y="37520"/>
                  </a:lnTo>
                  <a:lnTo>
                    <a:pt x="16999" y="43724"/>
                  </a:lnTo>
                  <a:lnTo>
                    <a:pt x="12501" y="50825"/>
                  </a:lnTo>
                  <a:lnTo>
                    <a:pt x="8453" y="58938"/>
                  </a:lnTo>
                  <a:lnTo>
                    <a:pt x="5088" y="68233"/>
                  </a:lnTo>
                  <a:lnTo>
                    <a:pt x="2484" y="78680"/>
                  </a:lnTo>
                  <a:lnTo>
                    <a:pt x="730" y="90106"/>
                  </a:lnTo>
                  <a:lnTo>
                    <a:pt x="0" y="102292"/>
                  </a:lnTo>
                  <a:lnTo>
                    <a:pt x="291" y="115032"/>
                  </a:lnTo>
                  <a:lnTo>
                    <a:pt x="1622" y="127838"/>
                  </a:lnTo>
                  <a:lnTo>
                    <a:pt x="4111" y="139975"/>
                  </a:lnTo>
                  <a:lnTo>
                    <a:pt x="7715" y="151092"/>
                  </a:lnTo>
                  <a:lnTo>
                    <a:pt x="12423" y="161031"/>
                  </a:lnTo>
                  <a:lnTo>
                    <a:pt x="18331" y="169642"/>
                  </a:lnTo>
                  <a:lnTo>
                    <a:pt x="25380" y="176981"/>
                  </a:lnTo>
                  <a:lnTo>
                    <a:pt x="33383" y="182927"/>
                  </a:lnTo>
                  <a:lnTo>
                    <a:pt x="42126" y="187108"/>
                  </a:lnTo>
                  <a:lnTo>
                    <a:pt x="51409" y="189469"/>
                  </a:lnTo>
                  <a:lnTo>
                    <a:pt x="60911" y="189920"/>
                  </a:lnTo>
                  <a:lnTo>
                    <a:pt x="70210" y="188179"/>
                  </a:lnTo>
                  <a:lnTo>
                    <a:pt x="79087" y="184303"/>
                  </a:lnTo>
                  <a:lnTo>
                    <a:pt x="87352" y="178616"/>
                  </a:lnTo>
                  <a:lnTo>
                    <a:pt x="94758" y="171520"/>
                  </a:lnTo>
                  <a:lnTo>
                    <a:pt x="101257" y="163377"/>
                  </a:lnTo>
                  <a:lnTo>
                    <a:pt x="106962" y="154318"/>
                  </a:lnTo>
                  <a:lnTo>
                    <a:pt x="112036" y="144261"/>
                  </a:lnTo>
                  <a:lnTo>
                    <a:pt x="116634" y="133238"/>
                  </a:lnTo>
                  <a:lnTo>
                    <a:pt x="120724" y="121396"/>
                  </a:lnTo>
                  <a:lnTo>
                    <a:pt x="124100" y="108915"/>
                  </a:lnTo>
                  <a:lnTo>
                    <a:pt x="126701" y="95966"/>
                  </a:lnTo>
                  <a:lnTo>
                    <a:pt x="128447" y="82847"/>
                  </a:lnTo>
                  <a:lnTo>
                    <a:pt x="129170" y="69966"/>
                  </a:lnTo>
                  <a:lnTo>
                    <a:pt x="128877" y="57534"/>
                  </a:lnTo>
                  <a:lnTo>
                    <a:pt x="127678" y="45831"/>
                  </a:lnTo>
                  <a:lnTo>
                    <a:pt x="125475" y="34039"/>
                  </a:lnTo>
                  <a:lnTo>
                    <a:pt x="120959" y="20006"/>
                  </a:lnTo>
                  <a:lnTo>
                    <a:pt x="111952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163192" y="3657600"/>
              <a:ext cx="111718" cy="224975"/>
            </a:xfrm>
            <a:custGeom>
              <a:avLst/>
              <a:gdLst/>
              <a:ahLst/>
              <a:cxnLst/>
              <a:rect l="0" t="0" r="0" b="0"/>
              <a:pathLst>
                <a:path w="111718" h="224975">
                  <a:moveTo>
                    <a:pt x="16960" y="157927"/>
                  </a:moveTo>
                  <a:lnTo>
                    <a:pt x="19893" y="169595"/>
                  </a:lnTo>
                  <a:lnTo>
                    <a:pt x="22676" y="180084"/>
                  </a:lnTo>
                  <a:lnTo>
                    <a:pt x="25580" y="190381"/>
                  </a:lnTo>
                  <a:lnTo>
                    <a:pt x="28793" y="200510"/>
                  </a:lnTo>
                  <a:lnTo>
                    <a:pt x="32607" y="210205"/>
                  </a:lnTo>
                  <a:lnTo>
                    <a:pt x="37075" y="219263"/>
                  </a:lnTo>
                  <a:lnTo>
                    <a:pt x="40441" y="224974"/>
                  </a:lnTo>
                  <a:lnTo>
                    <a:pt x="40825" y="224650"/>
                  </a:lnTo>
                  <a:lnTo>
                    <a:pt x="39302" y="220357"/>
                  </a:lnTo>
                  <a:lnTo>
                    <a:pt x="36646" y="213759"/>
                  </a:lnTo>
                  <a:lnTo>
                    <a:pt x="33026" y="205756"/>
                  </a:lnTo>
                  <a:lnTo>
                    <a:pt x="28555" y="196870"/>
                  </a:lnTo>
                  <a:lnTo>
                    <a:pt x="23549" y="187416"/>
                  </a:lnTo>
                  <a:lnTo>
                    <a:pt x="18479" y="177596"/>
                  </a:lnTo>
                  <a:lnTo>
                    <a:pt x="13621" y="167530"/>
                  </a:lnTo>
                  <a:lnTo>
                    <a:pt x="9220" y="157138"/>
                  </a:lnTo>
                  <a:lnTo>
                    <a:pt x="5569" y="146166"/>
                  </a:lnTo>
                  <a:lnTo>
                    <a:pt x="2750" y="134521"/>
                  </a:lnTo>
                  <a:lnTo>
                    <a:pt x="840" y="122257"/>
                  </a:lnTo>
                  <a:lnTo>
                    <a:pt x="0" y="109492"/>
                  </a:lnTo>
                  <a:lnTo>
                    <a:pt x="216" y="96357"/>
                  </a:lnTo>
                  <a:lnTo>
                    <a:pt x="1495" y="83282"/>
                  </a:lnTo>
                  <a:lnTo>
                    <a:pt x="3948" y="70964"/>
                  </a:lnTo>
                  <a:lnTo>
                    <a:pt x="7528" y="59724"/>
                  </a:lnTo>
                  <a:lnTo>
                    <a:pt x="12220" y="49704"/>
                  </a:lnTo>
                  <a:lnTo>
                    <a:pt x="18117" y="41038"/>
                  </a:lnTo>
                  <a:lnTo>
                    <a:pt x="25158" y="33653"/>
                  </a:lnTo>
                  <a:lnTo>
                    <a:pt x="33158" y="27336"/>
                  </a:lnTo>
                  <a:lnTo>
                    <a:pt x="41897" y="21843"/>
                  </a:lnTo>
                  <a:lnTo>
                    <a:pt x="51177" y="16960"/>
                  </a:lnTo>
                  <a:lnTo>
                    <a:pt x="60772" y="12664"/>
                  </a:lnTo>
                  <a:lnTo>
                    <a:pt x="71573" y="8690"/>
                  </a:lnTo>
                  <a:lnTo>
                    <a:pt x="86763" y="4687"/>
                  </a:lnTo>
                  <a:lnTo>
                    <a:pt x="111717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310893" y="3668123"/>
              <a:ext cx="143001" cy="204523"/>
            </a:xfrm>
            <a:custGeom>
              <a:avLst/>
              <a:gdLst/>
              <a:ahLst/>
              <a:cxnLst/>
              <a:rect l="0" t="0" r="0" b="0"/>
              <a:pathLst>
                <a:path w="143001" h="204523">
                  <a:moveTo>
                    <a:pt x="16658" y="105290"/>
                  </a:moveTo>
                  <a:lnTo>
                    <a:pt x="28326" y="105156"/>
                  </a:lnTo>
                  <a:lnTo>
                    <a:pt x="38815" y="103876"/>
                  </a:lnTo>
                  <a:lnTo>
                    <a:pt x="49112" y="101282"/>
                  </a:lnTo>
                  <a:lnTo>
                    <a:pt x="59241" y="97563"/>
                  </a:lnTo>
                  <a:lnTo>
                    <a:pt x="68936" y="92930"/>
                  </a:lnTo>
                  <a:lnTo>
                    <a:pt x="78068" y="87592"/>
                  </a:lnTo>
                  <a:lnTo>
                    <a:pt x="86498" y="81572"/>
                  </a:lnTo>
                  <a:lnTo>
                    <a:pt x="94011" y="74710"/>
                  </a:lnTo>
                  <a:lnTo>
                    <a:pt x="100573" y="66986"/>
                  </a:lnTo>
                  <a:lnTo>
                    <a:pt x="105978" y="58513"/>
                  </a:lnTo>
                  <a:lnTo>
                    <a:pt x="109786" y="49448"/>
                  </a:lnTo>
                  <a:lnTo>
                    <a:pt x="111893" y="39950"/>
                  </a:lnTo>
                  <a:lnTo>
                    <a:pt x="112173" y="30471"/>
                  </a:lnTo>
                  <a:lnTo>
                    <a:pt x="110317" y="21720"/>
                  </a:lnTo>
                  <a:lnTo>
                    <a:pt x="106363" y="14033"/>
                  </a:lnTo>
                  <a:lnTo>
                    <a:pt x="100624" y="7722"/>
                  </a:lnTo>
                  <a:lnTo>
                    <a:pt x="93493" y="3230"/>
                  </a:lnTo>
                  <a:lnTo>
                    <a:pt x="85335" y="629"/>
                  </a:lnTo>
                  <a:lnTo>
                    <a:pt x="76606" y="0"/>
                  </a:lnTo>
                  <a:lnTo>
                    <a:pt x="67836" y="1615"/>
                  </a:lnTo>
                  <a:lnTo>
                    <a:pt x="59317" y="5403"/>
                  </a:lnTo>
                  <a:lnTo>
                    <a:pt x="51294" y="11029"/>
                  </a:lnTo>
                  <a:lnTo>
                    <a:pt x="44051" y="18084"/>
                  </a:lnTo>
                  <a:lnTo>
                    <a:pt x="37661" y="26195"/>
                  </a:lnTo>
                  <a:lnTo>
                    <a:pt x="32029" y="35061"/>
                  </a:lnTo>
                  <a:lnTo>
                    <a:pt x="27004" y="44457"/>
                  </a:lnTo>
                  <a:lnTo>
                    <a:pt x="22434" y="54218"/>
                  </a:lnTo>
                  <a:lnTo>
                    <a:pt x="18194" y="64229"/>
                  </a:lnTo>
                  <a:lnTo>
                    <a:pt x="14184" y="74409"/>
                  </a:lnTo>
                  <a:lnTo>
                    <a:pt x="10340" y="84709"/>
                  </a:lnTo>
                  <a:lnTo>
                    <a:pt x="6774" y="95254"/>
                  </a:lnTo>
                  <a:lnTo>
                    <a:pt x="3758" y="106326"/>
                  </a:lnTo>
                  <a:lnTo>
                    <a:pt x="1408" y="118029"/>
                  </a:lnTo>
                  <a:lnTo>
                    <a:pt x="0" y="129991"/>
                  </a:lnTo>
                  <a:lnTo>
                    <a:pt x="37" y="141488"/>
                  </a:lnTo>
                  <a:lnTo>
                    <a:pt x="1659" y="152145"/>
                  </a:lnTo>
                  <a:lnTo>
                    <a:pt x="4698" y="161927"/>
                  </a:lnTo>
                  <a:lnTo>
                    <a:pt x="8872" y="170958"/>
                  </a:lnTo>
                  <a:lnTo>
                    <a:pt x="13909" y="179393"/>
                  </a:lnTo>
                  <a:lnTo>
                    <a:pt x="19899" y="187058"/>
                  </a:lnTo>
                  <a:lnTo>
                    <a:pt x="27275" y="193462"/>
                  </a:lnTo>
                  <a:lnTo>
                    <a:pt x="36158" y="198435"/>
                  </a:lnTo>
                  <a:lnTo>
                    <a:pt x="46224" y="201945"/>
                  </a:lnTo>
                  <a:lnTo>
                    <a:pt x="56898" y="203935"/>
                  </a:lnTo>
                  <a:lnTo>
                    <a:pt x="67782" y="204522"/>
                  </a:lnTo>
                  <a:lnTo>
                    <a:pt x="78681" y="203629"/>
                  </a:lnTo>
                  <a:lnTo>
                    <a:pt x="89526" y="200910"/>
                  </a:lnTo>
                  <a:lnTo>
                    <a:pt x="100285" y="196355"/>
                  </a:lnTo>
                  <a:lnTo>
                    <a:pt x="110511" y="190677"/>
                  </a:lnTo>
                  <a:lnTo>
                    <a:pt x="120334" y="184584"/>
                  </a:lnTo>
                  <a:lnTo>
                    <a:pt x="130615" y="177539"/>
                  </a:lnTo>
                  <a:lnTo>
                    <a:pt x="143000" y="16846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759219" y="3678657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0" y="11735"/>
                  </a:lnTo>
                  <a:lnTo>
                    <a:pt x="0" y="22863"/>
                  </a:lnTo>
                  <a:lnTo>
                    <a:pt x="5" y="34457"/>
                  </a:lnTo>
                  <a:lnTo>
                    <a:pt x="177" y="46446"/>
                  </a:lnTo>
                  <a:lnTo>
                    <a:pt x="826" y="58457"/>
                  </a:lnTo>
                  <a:lnTo>
                    <a:pt x="2079" y="70260"/>
                  </a:lnTo>
                  <a:lnTo>
                    <a:pt x="3905" y="81787"/>
                  </a:lnTo>
                  <a:lnTo>
                    <a:pt x="6201" y="93055"/>
                  </a:lnTo>
                  <a:lnTo>
                    <a:pt x="8853" y="104105"/>
                  </a:lnTo>
                  <a:lnTo>
                    <a:pt x="11609" y="114726"/>
                  </a:lnTo>
                  <a:lnTo>
                    <a:pt x="14364" y="125601"/>
                  </a:lnTo>
                  <a:lnTo>
                    <a:pt x="17357" y="138803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759219" y="354178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856052" y="3636543"/>
              <a:ext cx="167040" cy="221099"/>
            </a:xfrm>
            <a:custGeom>
              <a:avLst/>
              <a:gdLst/>
              <a:ahLst/>
              <a:cxnLst/>
              <a:rect l="0" t="0" r="0" b="0"/>
              <a:pathLst>
                <a:path w="167040" h="221099">
                  <a:moveTo>
                    <a:pt x="103209" y="0"/>
                  </a:moveTo>
                  <a:lnTo>
                    <a:pt x="91541" y="67"/>
                  </a:lnTo>
                  <a:lnTo>
                    <a:pt x="81052" y="707"/>
                  </a:lnTo>
                  <a:lnTo>
                    <a:pt x="70755" y="2008"/>
                  </a:lnTo>
                  <a:lnTo>
                    <a:pt x="60626" y="4040"/>
                  </a:lnTo>
                  <a:lnTo>
                    <a:pt x="50931" y="7005"/>
                  </a:lnTo>
                  <a:lnTo>
                    <a:pt x="41795" y="10925"/>
                  </a:lnTo>
                  <a:lnTo>
                    <a:pt x="33192" y="15674"/>
                  </a:lnTo>
                  <a:lnTo>
                    <a:pt x="25030" y="21078"/>
                  </a:lnTo>
                  <a:lnTo>
                    <a:pt x="17220" y="26974"/>
                  </a:lnTo>
                  <a:lnTo>
                    <a:pt x="10162" y="33389"/>
                  </a:lnTo>
                  <a:lnTo>
                    <a:pt x="4706" y="40526"/>
                  </a:lnTo>
                  <a:lnTo>
                    <a:pt x="1200" y="48425"/>
                  </a:lnTo>
                  <a:lnTo>
                    <a:pt x="0" y="56509"/>
                  </a:lnTo>
                  <a:lnTo>
                    <a:pt x="1697" y="63716"/>
                  </a:lnTo>
                  <a:lnTo>
                    <a:pt x="6322" y="69517"/>
                  </a:lnTo>
                  <a:lnTo>
                    <a:pt x="13308" y="73732"/>
                  </a:lnTo>
                  <a:lnTo>
                    <a:pt x="21808" y="76268"/>
                  </a:lnTo>
                  <a:lnTo>
                    <a:pt x="31186" y="77272"/>
                  </a:lnTo>
                  <a:lnTo>
                    <a:pt x="41224" y="77184"/>
                  </a:lnTo>
                  <a:lnTo>
                    <a:pt x="52011" y="76610"/>
                  </a:lnTo>
                  <a:lnTo>
                    <a:pt x="63556" y="75945"/>
                  </a:lnTo>
                  <a:lnTo>
                    <a:pt x="75595" y="75520"/>
                  </a:lnTo>
                  <a:lnTo>
                    <a:pt x="87684" y="75695"/>
                  </a:lnTo>
                  <a:lnTo>
                    <a:pt x="99555" y="76604"/>
                  </a:lnTo>
                  <a:lnTo>
                    <a:pt x="110968" y="78521"/>
                  </a:lnTo>
                  <a:lnTo>
                    <a:pt x="121633" y="81936"/>
                  </a:lnTo>
                  <a:lnTo>
                    <a:pt x="131468" y="86975"/>
                  </a:lnTo>
                  <a:lnTo>
                    <a:pt x="140393" y="93459"/>
                  </a:lnTo>
                  <a:lnTo>
                    <a:pt x="148250" y="101100"/>
                  </a:lnTo>
                  <a:lnTo>
                    <a:pt x="155047" y="109607"/>
                  </a:lnTo>
                  <a:lnTo>
                    <a:pt x="160613" y="118740"/>
                  </a:lnTo>
                  <a:lnTo>
                    <a:pt x="164530" y="128316"/>
                  </a:lnTo>
                  <a:lnTo>
                    <a:pt x="166710" y="138188"/>
                  </a:lnTo>
                  <a:lnTo>
                    <a:pt x="167039" y="147934"/>
                  </a:lnTo>
                  <a:lnTo>
                    <a:pt x="165215" y="156872"/>
                  </a:lnTo>
                  <a:lnTo>
                    <a:pt x="161279" y="164696"/>
                  </a:lnTo>
                  <a:lnTo>
                    <a:pt x="155382" y="171442"/>
                  </a:lnTo>
                  <a:lnTo>
                    <a:pt x="147612" y="177288"/>
                  </a:lnTo>
                  <a:lnTo>
                    <a:pt x="138203" y="182446"/>
                  </a:lnTo>
                  <a:lnTo>
                    <a:pt x="127481" y="187098"/>
                  </a:lnTo>
                  <a:lnTo>
                    <a:pt x="115768" y="191391"/>
                  </a:lnTo>
                  <a:lnTo>
                    <a:pt x="103337" y="195430"/>
                  </a:lnTo>
                  <a:lnTo>
                    <a:pt x="90399" y="199127"/>
                  </a:lnTo>
                  <a:lnTo>
                    <a:pt x="77108" y="202231"/>
                  </a:lnTo>
                  <a:lnTo>
                    <a:pt x="63593" y="204655"/>
                  </a:lnTo>
                  <a:lnTo>
                    <a:pt x="50538" y="206654"/>
                  </a:lnTo>
                  <a:lnTo>
                    <a:pt x="37904" y="209040"/>
                  </a:lnTo>
                  <a:lnTo>
                    <a:pt x="24584" y="213137"/>
                  </a:lnTo>
                  <a:lnTo>
                    <a:pt x="8452" y="2210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298953" y="3590835"/>
              <a:ext cx="208403" cy="232892"/>
            </a:xfrm>
            <a:custGeom>
              <a:avLst/>
              <a:gdLst/>
              <a:ahLst/>
              <a:cxnLst/>
              <a:rect l="0" t="0" r="0" b="0"/>
              <a:pathLst>
                <a:path w="208403" h="232892">
                  <a:moveTo>
                    <a:pt x="144619" y="3594"/>
                  </a:moveTo>
                  <a:lnTo>
                    <a:pt x="132951" y="861"/>
                  </a:lnTo>
                  <a:lnTo>
                    <a:pt x="122462" y="0"/>
                  </a:lnTo>
                  <a:lnTo>
                    <a:pt x="112161" y="989"/>
                  </a:lnTo>
                  <a:lnTo>
                    <a:pt x="101859" y="3529"/>
                  </a:lnTo>
                  <a:lnTo>
                    <a:pt x="91515" y="7313"/>
                  </a:lnTo>
                  <a:lnTo>
                    <a:pt x="81125" y="12048"/>
                  </a:lnTo>
                  <a:lnTo>
                    <a:pt x="70697" y="17481"/>
                  </a:lnTo>
                  <a:lnTo>
                    <a:pt x="60239" y="23411"/>
                  </a:lnTo>
                  <a:lnTo>
                    <a:pt x="49764" y="29688"/>
                  </a:lnTo>
                  <a:lnTo>
                    <a:pt x="39442" y="36206"/>
                  </a:lnTo>
                  <a:lnTo>
                    <a:pt x="29585" y="42886"/>
                  </a:lnTo>
                  <a:lnTo>
                    <a:pt x="20338" y="49682"/>
                  </a:lnTo>
                  <a:lnTo>
                    <a:pt x="12164" y="56721"/>
                  </a:lnTo>
                  <a:lnTo>
                    <a:pt x="5884" y="64287"/>
                  </a:lnTo>
                  <a:lnTo>
                    <a:pt x="1785" y="72482"/>
                  </a:lnTo>
                  <a:lnTo>
                    <a:pt x="0" y="80935"/>
                  </a:lnTo>
                  <a:lnTo>
                    <a:pt x="764" y="88923"/>
                  </a:lnTo>
                  <a:lnTo>
                    <a:pt x="3946" y="96062"/>
                  </a:lnTo>
                  <a:lnTo>
                    <a:pt x="9148" y="101989"/>
                  </a:lnTo>
                  <a:lnTo>
                    <a:pt x="15910" y="106214"/>
                  </a:lnTo>
                  <a:lnTo>
                    <a:pt x="23831" y="108647"/>
                  </a:lnTo>
                  <a:lnTo>
                    <a:pt x="32908" y="109670"/>
                  </a:lnTo>
                  <a:lnTo>
                    <a:pt x="43508" y="109917"/>
                  </a:lnTo>
                  <a:lnTo>
                    <a:pt x="55710" y="109832"/>
                  </a:lnTo>
                  <a:lnTo>
                    <a:pt x="69158" y="109646"/>
                  </a:lnTo>
                  <a:lnTo>
                    <a:pt x="83255" y="109455"/>
                  </a:lnTo>
                  <a:lnTo>
                    <a:pt x="97586" y="109304"/>
                  </a:lnTo>
                  <a:lnTo>
                    <a:pt x="111785" y="109527"/>
                  </a:lnTo>
                  <a:lnTo>
                    <a:pt x="125464" y="110734"/>
                  </a:lnTo>
                  <a:lnTo>
                    <a:pt x="138472" y="113176"/>
                  </a:lnTo>
                  <a:lnTo>
                    <a:pt x="150680" y="116783"/>
                  </a:lnTo>
                  <a:lnTo>
                    <a:pt x="161894" y="121345"/>
                  </a:lnTo>
                  <a:lnTo>
                    <a:pt x="172102" y="126641"/>
                  </a:lnTo>
                  <a:lnTo>
                    <a:pt x="181282" y="132636"/>
                  </a:lnTo>
                  <a:lnTo>
                    <a:pt x="189310" y="139484"/>
                  </a:lnTo>
                  <a:lnTo>
                    <a:pt x="196223" y="147203"/>
                  </a:lnTo>
                  <a:lnTo>
                    <a:pt x="201866" y="155844"/>
                  </a:lnTo>
                  <a:lnTo>
                    <a:pt x="205834" y="165554"/>
                  </a:lnTo>
                  <a:lnTo>
                    <a:pt x="208049" y="176298"/>
                  </a:lnTo>
                  <a:lnTo>
                    <a:pt x="208402" y="187428"/>
                  </a:lnTo>
                  <a:lnTo>
                    <a:pt x="206594" y="197826"/>
                  </a:lnTo>
                  <a:lnTo>
                    <a:pt x="202668" y="206920"/>
                  </a:lnTo>
                  <a:lnTo>
                    <a:pt x="196779" y="214497"/>
                  </a:lnTo>
                  <a:lnTo>
                    <a:pt x="189013" y="220443"/>
                  </a:lnTo>
                  <a:lnTo>
                    <a:pt x="179603" y="224885"/>
                  </a:lnTo>
                  <a:lnTo>
                    <a:pt x="168709" y="228090"/>
                  </a:lnTo>
                  <a:lnTo>
                    <a:pt x="156350" y="230348"/>
                  </a:lnTo>
                  <a:lnTo>
                    <a:pt x="142676" y="231909"/>
                  </a:lnTo>
                  <a:lnTo>
                    <a:pt x="128258" y="232809"/>
                  </a:lnTo>
                  <a:lnTo>
                    <a:pt x="113968" y="232891"/>
                  </a:lnTo>
                  <a:lnTo>
                    <a:pt x="100294" y="232137"/>
                  </a:lnTo>
                  <a:lnTo>
                    <a:pt x="87604" y="230809"/>
                  </a:lnTo>
                  <a:lnTo>
                    <a:pt x="74967" y="229243"/>
                  </a:lnTo>
                  <a:lnTo>
                    <a:pt x="60163" y="227301"/>
                  </a:lnTo>
                  <a:lnTo>
                    <a:pt x="39334" y="22469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517271" y="3299631"/>
              <a:ext cx="221100" cy="452726"/>
            </a:xfrm>
            <a:custGeom>
              <a:avLst/>
              <a:gdLst/>
              <a:ahLst/>
              <a:cxnLst/>
              <a:rect l="0" t="0" r="0" b="0"/>
              <a:pathLst>
                <a:path w="221100" h="452726">
                  <a:moveTo>
                    <a:pt x="0" y="0"/>
                  </a:moveTo>
                  <a:lnTo>
                    <a:pt x="2867" y="11735"/>
                  </a:lnTo>
                  <a:lnTo>
                    <a:pt x="5008" y="22864"/>
                  </a:lnTo>
                  <a:lnTo>
                    <a:pt x="6616" y="34462"/>
                  </a:lnTo>
                  <a:lnTo>
                    <a:pt x="7969" y="46623"/>
                  </a:lnTo>
                  <a:lnTo>
                    <a:pt x="9467" y="59283"/>
                  </a:lnTo>
                  <a:lnTo>
                    <a:pt x="11318" y="72344"/>
                  </a:lnTo>
                  <a:lnTo>
                    <a:pt x="13557" y="85868"/>
                  </a:lnTo>
                  <a:lnTo>
                    <a:pt x="16137" y="100082"/>
                  </a:lnTo>
                  <a:lnTo>
                    <a:pt x="18987" y="115055"/>
                  </a:lnTo>
                  <a:lnTo>
                    <a:pt x="22036" y="130872"/>
                  </a:lnTo>
                  <a:lnTo>
                    <a:pt x="25228" y="147707"/>
                  </a:lnTo>
                  <a:lnTo>
                    <a:pt x="28523" y="165541"/>
                  </a:lnTo>
                  <a:lnTo>
                    <a:pt x="31885" y="183738"/>
                  </a:lnTo>
                  <a:lnTo>
                    <a:pt x="35296" y="201187"/>
                  </a:lnTo>
                  <a:lnTo>
                    <a:pt x="38738" y="217335"/>
                  </a:lnTo>
                  <a:lnTo>
                    <a:pt x="42203" y="232464"/>
                  </a:lnTo>
                  <a:lnTo>
                    <a:pt x="45683" y="247384"/>
                  </a:lnTo>
                  <a:lnTo>
                    <a:pt x="49173" y="262611"/>
                  </a:lnTo>
                  <a:lnTo>
                    <a:pt x="52669" y="278315"/>
                  </a:lnTo>
                  <a:lnTo>
                    <a:pt x="56170" y="294484"/>
                  </a:lnTo>
                  <a:lnTo>
                    <a:pt x="59673" y="311035"/>
                  </a:lnTo>
                  <a:lnTo>
                    <a:pt x="63179" y="327710"/>
                  </a:lnTo>
                  <a:lnTo>
                    <a:pt x="66686" y="344126"/>
                  </a:lnTo>
                  <a:lnTo>
                    <a:pt x="70193" y="360083"/>
                  </a:lnTo>
                  <a:lnTo>
                    <a:pt x="73701" y="375407"/>
                  </a:lnTo>
                  <a:lnTo>
                    <a:pt x="77210" y="389857"/>
                  </a:lnTo>
                  <a:lnTo>
                    <a:pt x="80696" y="403375"/>
                  </a:lnTo>
                  <a:lnTo>
                    <a:pt x="83341" y="415406"/>
                  </a:lnTo>
                  <a:lnTo>
                    <a:pt x="83599" y="423471"/>
                  </a:lnTo>
                  <a:lnTo>
                    <a:pt x="81802" y="425533"/>
                  </a:lnTo>
                  <a:lnTo>
                    <a:pt x="79699" y="422621"/>
                  </a:lnTo>
                  <a:lnTo>
                    <a:pt x="77956" y="416152"/>
                  </a:lnTo>
                  <a:lnTo>
                    <a:pt x="76655" y="407226"/>
                  </a:lnTo>
                  <a:lnTo>
                    <a:pt x="75730" y="396632"/>
                  </a:lnTo>
                  <a:lnTo>
                    <a:pt x="75255" y="385074"/>
                  </a:lnTo>
                  <a:lnTo>
                    <a:pt x="75456" y="373230"/>
                  </a:lnTo>
                  <a:lnTo>
                    <a:pt x="76411" y="361480"/>
                  </a:lnTo>
                  <a:lnTo>
                    <a:pt x="78203" y="349958"/>
                  </a:lnTo>
                  <a:lnTo>
                    <a:pt x="81009" y="338678"/>
                  </a:lnTo>
                  <a:lnTo>
                    <a:pt x="84829" y="327608"/>
                  </a:lnTo>
                  <a:lnTo>
                    <a:pt x="89683" y="316867"/>
                  </a:lnTo>
                  <a:lnTo>
                    <a:pt x="95691" y="306719"/>
                  </a:lnTo>
                  <a:lnTo>
                    <a:pt x="102806" y="297274"/>
                  </a:lnTo>
                  <a:lnTo>
                    <a:pt x="110854" y="288964"/>
                  </a:lnTo>
                  <a:lnTo>
                    <a:pt x="119626" y="282592"/>
                  </a:lnTo>
                  <a:lnTo>
                    <a:pt x="128929" y="278427"/>
                  </a:lnTo>
                  <a:lnTo>
                    <a:pt x="138445" y="276427"/>
                  </a:lnTo>
                  <a:lnTo>
                    <a:pt x="147753" y="276515"/>
                  </a:lnTo>
                  <a:lnTo>
                    <a:pt x="156637" y="278429"/>
                  </a:lnTo>
                  <a:lnTo>
                    <a:pt x="164905" y="281966"/>
                  </a:lnTo>
                  <a:lnTo>
                    <a:pt x="172314" y="287072"/>
                  </a:lnTo>
                  <a:lnTo>
                    <a:pt x="178814" y="293576"/>
                  </a:lnTo>
                  <a:lnTo>
                    <a:pt x="184521" y="301210"/>
                  </a:lnTo>
                  <a:lnTo>
                    <a:pt x="189595" y="309704"/>
                  </a:lnTo>
                  <a:lnTo>
                    <a:pt x="194199" y="318824"/>
                  </a:lnTo>
                  <a:lnTo>
                    <a:pt x="198461" y="328387"/>
                  </a:lnTo>
                  <a:lnTo>
                    <a:pt x="202486" y="338260"/>
                  </a:lnTo>
                  <a:lnTo>
                    <a:pt x="206340" y="348350"/>
                  </a:lnTo>
                  <a:lnTo>
                    <a:pt x="209913" y="358752"/>
                  </a:lnTo>
                  <a:lnTo>
                    <a:pt x="212932" y="369729"/>
                  </a:lnTo>
                  <a:lnTo>
                    <a:pt x="215296" y="381367"/>
                  </a:lnTo>
                  <a:lnTo>
                    <a:pt x="217054" y="393388"/>
                  </a:lnTo>
                  <a:lnTo>
                    <a:pt x="218508" y="406622"/>
                  </a:lnTo>
                  <a:lnTo>
                    <a:pt x="219782" y="424469"/>
                  </a:lnTo>
                  <a:lnTo>
                    <a:pt x="221099" y="45272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793849" y="3587752"/>
              <a:ext cx="176148" cy="179704"/>
            </a:xfrm>
            <a:custGeom>
              <a:avLst/>
              <a:gdLst/>
              <a:ahLst/>
              <a:cxnLst/>
              <a:rect l="0" t="0" r="0" b="0"/>
              <a:pathLst>
                <a:path w="176148" h="179704">
                  <a:moveTo>
                    <a:pt x="91919" y="101433"/>
                  </a:moveTo>
                  <a:lnTo>
                    <a:pt x="91852" y="86832"/>
                  </a:lnTo>
                  <a:lnTo>
                    <a:pt x="91212" y="73560"/>
                  </a:lnTo>
                  <a:lnTo>
                    <a:pt x="89911" y="60368"/>
                  </a:lnTo>
                  <a:lnTo>
                    <a:pt x="87878" y="47372"/>
                  </a:lnTo>
                  <a:lnTo>
                    <a:pt x="84914" y="35160"/>
                  </a:lnTo>
                  <a:lnTo>
                    <a:pt x="80985" y="24027"/>
                  </a:lnTo>
                  <a:lnTo>
                    <a:pt x="75890" y="14430"/>
                  </a:lnTo>
                  <a:lnTo>
                    <a:pt x="69190" y="7119"/>
                  </a:lnTo>
                  <a:lnTo>
                    <a:pt x="60800" y="2291"/>
                  </a:lnTo>
                  <a:lnTo>
                    <a:pt x="51254" y="0"/>
                  </a:lnTo>
                  <a:lnTo>
                    <a:pt x="41468" y="417"/>
                  </a:lnTo>
                  <a:lnTo>
                    <a:pt x="32011" y="3366"/>
                  </a:lnTo>
                  <a:lnTo>
                    <a:pt x="23396" y="8580"/>
                  </a:lnTo>
                  <a:lnTo>
                    <a:pt x="16220" y="15884"/>
                  </a:lnTo>
                  <a:lnTo>
                    <a:pt x="10662" y="24976"/>
                  </a:lnTo>
                  <a:lnTo>
                    <a:pt x="6557" y="35484"/>
                  </a:lnTo>
                  <a:lnTo>
                    <a:pt x="3622" y="47052"/>
                  </a:lnTo>
                  <a:lnTo>
                    <a:pt x="1570" y="59391"/>
                  </a:lnTo>
                  <a:lnTo>
                    <a:pt x="323" y="72437"/>
                  </a:lnTo>
                  <a:lnTo>
                    <a:pt x="0" y="86333"/>
                  </a:lnTo>
                  <a:lnTo>
                    <a:pt x="599" y="101081"/>
                  </a:lnTo>
                  <a:lnTo>
                    <a:pt x="2152" y="116240"/>
                  </a:lnTo>
                  <a:lnTo>
                    <a:pt x="4798" y="131036"/>
                  </a:lnTo>
                  <a:lnTo>
                    <a:pt x="8514" y="145044"/>
                  </a:lnTo>
                  <a:lnTo>
                    <a:pt x="13469" y="157550"/>
                  </a:lnTo>
                  <a:lnTo>
                    <a:pt x="20076" y="167434"/>
                  </a:lnTo>
                  <a:lnTo>
                    <a:pt x="28404" y="174328"/>
                  </a:lnTo>
                  <a:lnTo>
                    <a:pt x="37910" y="178346"/>
                  </a:lnTo>
                  <a:lnTo>
                    <a:pt x="47668" y="179703"/>
                  </a:lnTo>
                  <a:lnTo>
                    <a:pt x="57111" y="178797"/>
                  </a:lnTo>
                  <a:lnTo>
                    <a:pt x="65887" y="175787"/>
                  </a:lnTo>
                  <a:lnTo>
                    <a:pt x="73703" y="170511"/>
                  </a:lnTo>
                  <a:lnTo>
                    <a:pt x="80509" y="163084"/>
                  </a:lnTo>
                  <a:lnTo>
                    <a:pt x="86436" y="154017"/>
                  </a:lnTo>
                  <a:lnTo>
                    <a:pt x="91667" y="144022"/>
                  </a:lnTo>
                  <a:lnTo>
                    <a:pt x="96373" y="133594"/>
                  </a:lnTo>
                  <a:lnTo>
                    <a:pt x="100537" y="122831"/>
                  </a:lnTo>
                  <a:lnTo>
                    <a:pt x="103964" y="111547"/>
                  </a:lnTo>
                  <a:lnTo>
                    <a:pt x="106606" y="99750"/>
                  </a:lnTo>
                  <a:lnTo>
                    <a:pt x="108678" y="90640"/>
                  </a:lnTo>
                  <a:lnTo>
                    <a:pt x="110638" y="88184"/>
                  </a:lnTo>
                  <a:lnTo>
                    <a:pt x="113000" y="91064"/>
                  </a:lnTo>
                  <a:lnTo>
                    <a:pt x="116152" y="97204"/>
                  </a:lnTo>
                  <a:lnTo>
                    <a:pt x="120186" y="105040"/>
                  </a:lnTo>
                  <a:lnTo>
                    <a:pt x="125007" y="113449"/>
                  </a:lnTo>
                  <a:lnTo>
                    <a:pt x="130457" y="121845"/>
                  </a:lnTo>
                  <a:lnTo>
                    <a:pt x="136458" y="129901"/>
                  </a:lnTo>
                  <a:lnTo>
                    <a:pt x="143834" y="138264"/>
                  </a:lnTo>
                  <a:lnTo>
                    <a:pt x="155462" y="148778"/>
                  </a:lnTo>
                  <a:lnTo>
                    <a:pt x="176147" y="16460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982648" y="3280690"/>
              <a:ext cx="145277" cy="500301"/>
            </a:xfrm>
            <a:custGeom>
              <a:avLst/>
              <a:gdLst/>
              <a:ahLst/>
              <a:cxnLst/>
              <a:rect l="0" t="0" r="0" b="0"/>
              <a:pathLst>
                <a:path w="145277" h="500301">
                  <a:moveTo>
                    <a:pt x="92634" y="366381"/>
                  </a:moveTo>
                  <a:lnTo>
                    <a:pt x="92499" y="354780"/>
                  </a:lnTo>
                  <a:lnTo>
                    <a:pt x="91219" y="344932"/>
                  </a:lnTo>
                  <a:lnTo>
                    <a:pt x="88618" y="335935"/>
                  </a:lnTo>
                  <a:lnTo>
                    <a:pt x="84552" y="327840"/>
                  </a:lnTo>
                  <a:lnTo>
                    <a:pt x="78622" y="321109"/>
                  </a:lnTo>
                  <a:lnTo>
                    <a:pt x="70792" y="315911"/>
                  </a:lnTo>
                  <a:lnTo>
                    <a:pt x="61639" y="312748"/>
                  </a:lnTo>
                  <a:lnTo>
                    <a:pt x="52128" y="312584"/>
                  </a:lnTo>
                  <a:lnTo>
                    <a:pt x="42857" y="315660"/>
                  </a:lnTo>
                  <a:lnTo>
                    <a:pt x="34196" y="321455"/>
                  </a:lnTo>
                  <a:lnTo>
                    <a:pt x="26460" y="329080"/>
                  </a:lnTo>
                  <a:lnTo>
                    <a:pt x="19710" y="337835"/>
                  </a:lnTo>
                  <a:lnTo>
                    <a:pt x="13993" y="347437"/>
                  </a:lnTo>
                  <a:lnTo>
                    <a:pt x="9435" y="357925"/>
                  </a:lnTo>
                  <a:lnTo>
                    <a:pt x="5994" y="369270"/>
                  </a:lnTo>
                  <a:lnTo>
                    <a:pt x="3493" y="381343"/>
                  </a:lnTo>
                  <a:lnTo>
                    <a:pt x="1722" y="393987"/>
                  </a:lnTo>
                  <a:lnTo>
                    <a:pt x="500" y="407048"/>
                  </a:lnTo>
                  <a:lnTo>
                    <a:pt x="0" y="420245"/>
                  </a:lnTo>
                  <a:lnTo>
                    <a:pt x="719" y="433179"/>
                  </a:lnTo>
                  <a:lnTo>
                    <a:pt x="2834" y="445649"/>
                  </a:lnTo>
                  <a:lnTo>
                    <a:pt x="6223" y="457480"/>
                  </a:lnTo>
                  <a:lnTo>
                    <a:pt x="10638" y="468433"/>
                  </a:lnTo>
                  <a:lnTo>
                    <a:pt x="15841" y="478454"/>
                  </a:lnTo>
                  <a:lnTo>
                    <a:pt x="21943" y="487167"/>
                  </a:lnTo>
                  <a:lnTo>
                    <a:pt x="29396" y="493816"/>
                  </a:lnTo>
                  <a:lnTo>
                    <a:pt x="38325" y="498172"/>
                  </a:lnTo>
                  <a:lnTo>
                    <a:pt x="48254" y="500300"/>
                  </a:lnTo>
                  <a:lnTo>
                    <a:pt x="58302" y="500299"/>
                  </a:lnTo>
                  <a:lnTo>
                    <a:pt x="67947" y="498439"/>
                  </a:lnTo>
                  <a:lnTo>
                    <a:pt x="77031" y="494769"/>
                  </a:lnTo>
                  <a:lnTo>
                    <a:pt x="85586" y="489041"/>
                  </a:lnTo>
                  <a:lnTo>
                    <a:pt x="93703" y="481302"/>
                  </a:lnTo>
                  <a:lnTo>
                    <a:pt x="101323" y="471854"/>
                  </a:lnTo>
                  <a:lnTo>
                    <a:pt x="108229" y="461071"/>
                  </a:lnTo>
                  <a:lnTo>
                    <a:pt x="114361" y="449296"/>
                  </a:lnTo>
                  <a:lnTo>
                    <a:pt x="119803" y="436645"/>
                  </a:lnTo>
                  <a:lnTo>
                    <a:pt x="124694" y="423022"/>
                  </a:lnTo>
                  <a:lnTo>
                    <a:pt x="129165" y="408447"/>
                  </a:lnTo>
                  <a:lnTo>
                    <a:pt x="133170" y="392896"/>
                  </a:lnTo>
                  <a:lnTo>
                    <a:pt x="136487" y="376240"/>
                  </a:lnTo>
                  <a:lnTo>
                    <a:pt x="139052" y="358517"/>
                  </a:lnTo>
                  <a:lnTo>
                    <a:pt x="140946" y="340055"/>
                  </a:lnTo>
                  <a:lnTo>
                    <a:pt x="142300" y="321363"/>
                  </a:lnTo>
                  <a:lnTo>
                    <a:pt x="143247" y="302749"/>
                  </a:lnTo>
                  <a:lnTo>
                    <a:pt x="143901" y="284166"/>
                  </a:lnTo>
                  <a:lnTo>
                    <a:pt x="144349" y="265316"/>
                  </a:lnTo>
                  <a:lnTo>
                    <a:pt x="144648" y="246055"/>
                  </a:lnTo>
                  <a:lnTo>
                    <a:pt x="144681" y="226865"/>
                  </a:lnTo>
                  <a:lnTo>
                    <a:pt x="144171" y="208733"/>
                  </a:lnTo>
                  <a:lnTo>
                    <a:pt x="143014" y="192120"/>
                  </a:lnTo>
                  <a:lnTo>
                    <a:pt x="141424" y="176676"/>
                  </a:lnTo>
                  <a:lnTo>
                    <a:pt x="139818" y="161543"/>
                  </a:lnTo>
                  <a:lnTo>
                    <a:pt x="138437" y="146178"/>
                  </a:lnTo>
                  <a:lnTo>
                    <a:pt x="137190" y="130551"/>
                  </a:lnTo>
                  <a:lnTo>
                    <a:pt x="135746" y="114965"/>
                  </a:lnTo>
                  <a:lnTo>
                    <a:pt x="133923" y="99626"/>
                  </a:lnTo>
                  <a:lnTo>
                    <a:pt x="131699" y="84747"/>
                  </a:lnTo>
                  <a:lnTo>
                    <a:pt x="129126" y="70608"/>
                  </a:lnTo>
                  <a:lnTo>
                    <a:pt x="126282" y="57289"/>
                  </a:lnTo>
                  <a:lnTo>
                    <a:pt x="123236" y="44702"/>
                  </a:lnTo>
                  <a:lnTo>
                    <a:pt x="120044" y="32703"/>
                  </a:lnTo>
                  <a:lnTo>
                    <a:pt x="116748" y="21167"/>
                  </a:lnTo>
                  <a:lnTo>
                    <a:pt x="113188" y="10799"/>
                  </a:lnTo>
                  <a:lnTo>
                    <a:pt x="108292" y="3288"/>
                  </a:lnTo>
                  <a:lnTo>
                    <a:pt x="101868" y="0"/>
                  </a:lnTo>
                  <a:lnTo>
                    <a:pt x="95616" y="1461"/>
                  </a:lnTo>
                  <a:lnTo>
                    <a:pt x="90054" y="7187"/>
                  </a:lnTo>
                  <a:lnTo>
                    <a:pt x="85278" y="16312"/>
                  </a:lnTo>
                  <a:lnTo>
                    <a:pt x="81435" y="27976"/>
                  </a:lnTo>
                  <a:lnTo>
                    <a:pt x="78519" y="41460"/>
                  </a:lnTo>
                  <a:lnTo>
                    <a:pt x="76561" y="55895"/>
                  </a:lnTo>
                  <a:lnTo>
                    <a:pt x="75697" y="70269"/>
                  </a:lnTo>
                  <a:lnTo>
                    <a:pt x="75893" y="84052"/>
                  </a:lnTo>
                  <a:lnTo>
                    <a:pt x="76820" y="97442"/>
                  </a:lnTo>
                  <a:lnTo>
                    <a:pt x="77973" y="111121"/>
                  </a:lnTo>
                  <a:lnTo>
                    <a:pt x="79045" y="125484"/>
                  </a:lnTo>
                  <a:lnTo>
                    <a:pt x="80085" y="140763"/>
                  </a:lnTo>
                  <a:lnTo>
                    <a:pt x="81389" y="157171"/>
                  </a:lnTo>
                  <a:lnTo>
                    <a:pt x="83114" y="174701"/>
                  </a:lnTo>
                  <a:lnTo>
                    <a:pt x="85103" y="193187"/>
                  </a:lnTo>
                  <a:lnTo>
                    <a:pt x="86985" y="212421"/>
                  </a:lnTo>
                  <a:lnTo>
                    <a:pt x="88552" y="232204"/>
                  </a:lnTo>
                  <a:lnTo>
                    <a:pt x="89928" y="252215"/>
                  </a:lnTo>
                  <a:lnTo>
                    <a:pt x="91458" y="272028"/>
                  </a:lnTo>
                  <a:lnTo>
                    <a:pt x="93340" y="291429"/>
                  </a:lnTo>
                  <a:lnTo>
                    <a:pt x="95603" y="310388"/>
                  </a:lnTo>
                  <a:lnTo>
                    <a:pt x="98201" y="328965"/>
                  </a:lnTo>
                  <a:lnTo>
                    <a:pt x="101064" y="347234"/>
                  </a:lnTo>
                  <a:lnTo>
                    <a:pt x="104122" y="364945"/>
                  </a:lnTo>
                  <a:lnTo>
                    <a:pt x="107322" y="381546"/>
                  </a:lnTo>
                  <a:lnTo>
                    <a:pt x="110619" y="396826"/>
                  </a:lnTo>
                  <a:lnTo>
                    <a:pt x="113985" y="410884"/>
                  </a:lnTo>
                  <a:lnTo>
                    <a:pt x="117397" y="423947"/>
                  </a:lnTo>
                  <a:lnTo>
                    <a:pt x="120841" y="436242"/>
                  </a:lnTo>
                  <a:lnTo>
                    <a:pt x="124349" y="447523"/>
                  </a:lnTo>
                  <a:lnTo>
                    <a:pt x="128441" y="458176"/>
                  </a:lnTo>
                  <a:lnTo>
                    <a:pt x="134596" y="469143"/>
                  </a:lnTo>
                  <a:lnTo>
                    <a:pt x="145276" y="48219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148981" y="3576957"/>
              <a:ext cx="200042" cy="196527"/>
            </a:xfrm>
            <a:custGeom>
              <a:avLst/>
              <a:gdLst/>
              <a:ahLst/>
              <a:cxnLst/>
              <a:rect l="0" t="0" r="0" b="0"/>
              <a:pathLst>
                <a:path w="200042" h="196527">
                  <a:moveTo>
                    <a:pt x="0" y="143814"/>
                  </a:moveTo>
                  <a:lnTo>
                    <a:pt x="5934" y="135146"/>
                  </a:lnTo>
                  <a:lnTo>
                    <a:pt x="12140" y="128080"/>
                  </a:lnTo>
                  <a:lnTo>
                    <a:pt x="19235" y="121974"/>
                  </a:lnTo>
                  <a:lnTo>
                    <a:pt x="27176" y="116573"/>
                  </a:lnTo>
                  <a:lnTo>
                    <a:pt x="35822" y="111711"/>
                  </a:lnTo>
                  <a:lnTo>
                    <a:pt x="45017" y="107252"/>
                  </a:lnTo>
                  <a:lnTo>
                    <a:pt x="54616" y="103085"/>
                  </a:lnTo>
                  <a:lnTo>
                    <a:pt x="64505" y="99125"/>
                  </a:lnTo>
                  <a:lnTo>
                    <a:pt x="74594" y="95306"/>
                  </a:lnTo>
                  <a:lnTo>
                    <a:pt x="84654" y="91416"/>
                  </a:lnTo>
                  <a:lnTo>
                    <a:pt x="94336" y="87119"/>
                  </a:lnTo>
                  <a:lnTo>
                    <a:pt x="103467" y="82253"/>
                  </a:lnTo>
                  <a:lnTo>
                    <a:pt x="111735" y="76510"/>
                  </a:lnTo>
                  <a:lnTo>
                    <a:pt x="118611" y="69365"/>
                  </a:lnTo>
                  <a:lnTo>
                    <a:pt x="123923" y="60674"/>
                  </a:lnTo>
                  <a:lnTo>
                    <a:pt x="127337" y="50923"/>
                  </a:lnTo>
                  <a:lnTo>
                    <a:pt x="128205" y="41000"/>
                  </a:lnTo>
                  <a:lnTo>
                    <a:pt x="126416" y="31446"/>
                  </a:lnTo>
                  <a:lnTo>
                    <a:pt x="122300" y="22595"/>
                  </a:lnTo>
                  <a:lnTo>
                    <a:pt x="116340" y="14731"/>
                  </a:lnTo>
                  <a:lnTo>
                    <a:pt x="109008" y="7909"/>
                  </a:lnTo>
                  <a:lnTo>
                    <a:pt x="100852" y="2651"/>
                  </a:lnTo>
                  <a:lnTo>
                    <a:pt x="92474" y="0"/>
                  </a:lnTo>
                  <a:lnTo>
                    <a:pt x="84223" y="292"/>
                  </a:lnTo>
                  <a:lnTo>
                    <a:pt x="76381" y="3250"/>
                  </a:lnTo>
                  <a:lnTo>
                    <a:pt x="69260" y="8358"/>
                  </a:lnTo>
                  <a:lnTo>
                    <a:pt x="62950" y="15086"/>
                  </a:lnTo>
                  <a:lnTo>
                    <a:pt x="57374" y="22989"/>
                  </a:lnTo>
                  <a:lnTo>
                    <a:pt x="52385" y="31723"/>
                  </a:lnTo>
                  <a:lnTo>
                    <a:pt x="47844" y="41041"/>
                  </a:lnTo>
                  <a:lnTo>
                    <a:pt x="43793" y="51092"/>
                  </a:lnTo>
                  <a:lnTo>
                    <a:pt x="40443" y="62362"/>
                  </a:lnTo>
                  <a:lnTo>
                    <a:pt x="37860" y="75015"/>
                  </a:lnTo>
                  <a:lnTo>
                    <a:pt x="36125" y="88599"/>
                  </a:lnTo>
                  <a:lnTo>
                    <a:pt x="35409" y="102257"/>
                  </a:lnTo>
                  <a:lnTo>
                    <a:pt x="35707" y="115480"/>
                  </a:lnTo>
                  <a:lnTo>
                    <a:pt x="36874" y="128119"/>
                  </a:lnTo>
                  <a:lnTo>
                    <a:pt x="38720" y="140214"/>
                  </a:lnTo>
                  <a:lnTo>
                    <a:pt x="41079" y="151856"/>
                  </a:lnTo>
                  <a:lnTo>
                    <a:pt x="44136" y="162827"/>
                  </a:lnTo>
                  <a:lnTo>
                    <a:pt x="48399" y="172603"/>
                  </a:lnTo>
                  <a:lnTo>
                    <a:pt x="54050" y="180988"/>
                  </a:lnTo>
                  <a:lnTo>
                    <a:pt x="61135" y="187773"/>
                  </a:lnTo>
                  <a:lnTo>
                    <a:pt x="69719" y="192583"/>
                  </a:lnTo>
                  <a:lnTo>
                    <a:pt x="79676" y="195408"/>
                  </a:lnTo>
                  <a:lnTo>
                    <a:pt x="90601" y="196526"/>
                  </a:lnTo>
                  <a:lnTo>
                    <a:pt x="101917" y="196304"/>
                  </a:lnTo>
                  <a:lnTo>
                    <a:pt x="113264" y="195087"/>
                  </a:lnTo>
                  <a:lnTo>
                    <a:pt x="124489" y="193155"/>
                  </a:lnTo>
                  <a:lnTo>
                    <a:pt x="135560" y="190722"/>
                  </a:lnTo>
                  <a:lnTo>
                    <a:pt x="146479" y="187947"/>
                  </a:lnTo>
                  <a:lnTo>
                    <a:pt x="157013" y="185092"/>
                  </a:lnTo>
                  <a:lnTo>
                    <a:pt x="167820" y="182252"/>
                  </a:lnTo>
                  <a:lnTo>
                    <a:pt x="180968" y="179182"/>
                  </a:lnTo>
                  <a:lnTo>
                    <a:pt x="200041" y="1753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353421" y="3316027"/>
              <a:ext cx="161125" cy="503595"/>
            </a:xfrm>
            <a:custGeom>
              <a:avLst/>
              <a:gdLst/>
              <a:ahLst/>
              <a:cxnLst/>
              <a:rect l="0" t="0" r="0" b="0"/>
              <a:pathLst>
                <a:path w="161125" h="503595">
                  <a:moveTo>
                    <a:pt x="100886" y="373158"/>
                  </a:moveTo>
                  <a:lnTo>
                    <a:pt x="100751" y="361557"/>
                  </a:lnTo>
                  <a:lnTo>
                    <a:pt x="99471" y="351709"/>
                  </a:lnTo>
                  <a:lnTo>
                    <a:pt x="96874" y="342708"/>
                  </a:lnTo>
                  <a:lnTo>
                    <a:pt x="92981" y="334439"/>
                  </a:lnTo>
                  <a:lnTo>
                    <a:pt x="87700" y="327060"/>
                  </a:lnTo>
                  <a:lnTo>
                    <a:pt x="81119" y="320604"/>
                  </a:lnTo>
                  <a:lnTo>
                    <a:pt x="73618" y="315443"/>
                  </a:lnTo>
                  <a:lnTo>
                    <a:pt x="65757" y="312334"/>
                  </a:lnTo>
                  <a:lnTo>
                    <a:pt x="57883" y="311510"/>
                  </a:lnTo>
                  <a:lnTo>
                    <a:pt x="50142" y="312907"/>
                  </a:lnTo>
                  <a:lnTo>
                    <a:pt x="42566" y="316428"/>
                  </a:lnTo>
                  <a:lnTo>
                    <a:pt x="35141" y="321800"/>
                  </a:lnTo>
                  <a:lnTo>
                    <a:pt x="28003" y="328811"/>
                  </a:lnTo>
                  <a:lnTo>
                    <a:pt x="21428" y="337404"/>
                  </a:lnTo>
                  <a:lnTo>
                    <a:pt x="15526" y="347401"/>
                  </a:lnTo>
                  <a:lnTo>
                    <a:pt x="10410" y="358534"/>
                  </a:lnTo>
                  <a:lnTo>
                    <a:pt x="6270" y="370531"/>
                  </a:lnTo>
                  <a:lnTo>
                    <a:pt x="3122" y="383151"/>
                  </a:lnTo>
                  <a:lnTo>
                    <a:pt x="990" y="396049"/>
                  </a:lnTo>
                  <a:lnTo>
                    <a:pt x="0" y="408780"/>
                  </a:lnTo>
                  <a:lnTo>
                    <a:pt x="111" y="421120"/>
                  </a:lnTo>
                  <a:lnTo>
                    <a:pt x="1151" y="433033"/>
                  </a:lnTo>
                  <a:lnTo>
                    <a:pt x="2911" y="444573"/>
                  </a:lnTo>
                  <a:lnTo>
                    <a:pt x="5208" y="455816"/>
                  </a:lnTo>
                  <a:lnTo>
                    <a:pt x="8053" y="466672"/>
                  </a:lnTo>
                  <a:lnTo>
                    <a:pt x="11641" y="476897"/>
                  </a:lnTo>
                  <a:lnTo>
                    <a:pt x="16022" y="486389"/>
                  </a:lnTo>
                  <a:lnTo>
                    <a:pt x="21269" y="494560"/>
                  </a:lnTo>
                  <a:lnTo>
                    <a:pt x="27548" y="500306"/>
                  </a:lnTo>
                  <a:lnTo>
                    <a:pt x="34845" y="503238"/>
                  </a:lnTo>
                  <a:lnTo>
                    <a:pt x="42847" y="503594"/>
                  </a:lnTo>
                  <a:lnTo>
                    <a:pt x="51057" y="501865"/>
                  </a:lnTo>
                  <a:lnTo>
                    <a:pt x="59168" y="498548"/>
                  </a:lnTo>
                  <a:lnTo>
                    <a:pt x="67070" y="493749"/>
                  </a:lnTo>
                  <a:lnTo>
                    <a:pt x="74756" y="487188"/>
                  </a:lnTo>
                  <a:lnTo>
                    <a:pt x="82253" y="478860"/>
                  </a:lnTo>
                  <a:lnTo>
                    <a:pt x="89441" y="469169"/>
                  </a:lnTo>
                  <a:lnTo>
                    <a:pt x="96049" y="458748"/>
                  </a:lnTo>
                  <a:lnTo>
                    <a:pt x="101978" y="448034"/>
                  </a:lnTo>
                  <a:lnTo>
                    <a:pt x="107281" y="437248"/>
                  </a:lnTo>
                  <a:lnTo>
                    <a:pt x="112079" y="426480"/>
                  </a:lnTo>
                  <a:lnTo>
                    <a:pt x="116493" y="415753"/>
                  </a:lnTo>
                  <a:lnTo>
                    <a:pt x="120628" y="404906"/>
                  </a:lnTo>
                  <a:lnTo>
                    <a:pt x="124565" y="393624"/>
                  </a:lnTo>
                  <a:lnTo>
                    <a:pt x="128365" y="381763"/>
                  </a:lnTo>
                  <a:lnTo>
                    <a:pt x="132071" y="369185"/>
                  </a:lnTo>
                  <a:lnTo>
                    <a:pt x="135713" y="355676"/>
                  </a:lnTo>
                  <a:lnTo>
                    <a:pt x="139306" y="341210"/>
                  </a:lnTo>
                  <a:lnTo>
                    <a:pt x="142702" y="325749"/>
                  </a:lnTo>
                  <a:lnTo>
                    <a:pt x="145604" y="309160"/>
                  </a:lnTo>
                  <a:lnTo>
                    <a:pt x="147891" y="291495"/>
                  </a:lnTo>
                  <a:lnTo>
                    <a:pt x="149765" y="273412"/>
                  </a:lnTo>
                  <a:lnTo>
                    <a:pt x="151640" y="256041"/>
                  </a:lnTo>
                  <a:lnTo>
                    <a:pt x="153749" y="239940"/>
                  </a:lnTo>
                  <a:lnTo>
                    <a:pt x="155998" y="224674"/>
                  </a:lnTo>
                  <a:lnTo>
                    <a:pt x="158055" y="209129"/>
                  </a:lnTo>
                  <a:lnTo>
                    <a:pt x="159731" y="192669"/>
                  </a:lnTo>
                  <a:lnTo>
                    <a:pt x="160839" y="175322"/>
                  </a:lnTo>
                  <a:lnTo>
                    <a:pt x="161124" y="157512"/>
                  </a:lnTo>
                  <a:lnTo>
                    <a:pt x="160539" y="139564"/>
                  </a:lnTo>
                  <a:lnTo>
                    <a:pt x="159349" y="121799"/>
                  </a:lnTo>
                  <a:lnTo>
                    <a:pt x="158018" y="104578"/>
                  </a:lnTo>
                  <a:lnTo>
                    <a:pt x="156827" y="88043"/>
                  </a:lnTo>
                  <a:lnTo>
                    <a:pt x="155709" y="72315"/>
                  </a:lnTo>
                  <a:lnTo>
                    <a:pt x="154351" y="57586"/>
                  </a:lnTo>
                  <a:lnTo>
                    <a:pt x="152582" y="43864"/>
                  </a:lnTo>
                  <a:lnTo>
                    <a:pt x="150224" y="31172"/>
                  </a:lnTo>
                  <a:lnTo>
                    <a:pt x="147029" y="19633"/>
                  </a:lnTo>
                  <a:lnTo>
                    <a:pt x="142935" y="9257"/>
                  </a:lnTo>
                  <a:lnTo>
                    <a:pt x="137614" y="1827"/>
                  </a:lnTo>
                  <a:lnTo>
                    <a:pt x="131438" y="0"/>
                  </a:lnTo>
                  <a:lnTo>
                    <a:pt x="125948" y="3398"/>
                  </a:lnTo>
                  <a:lnTo>
                    <a:pt x="121666" y="10527"/>
                  </a:lnTo>
                  <a:lnTo>
                    <a:pt x="118520" y="20107"/>
                  </a:lnTo>
                  <a:lnTo>
                    <a:pt x="116284" y="31424"/>
                  </a:lnTo>
                  <a:lnTo>
                    <a:pt x="114726" y="44224"/>
                  </a:lnTo>
                  <a:lnTo>
                    <a:pt x="113655" y="58280"/>
                  </a:lnTo>
                  <a:lnTo>
                    <a:pt x="112923" y="73330"/>
                  </a:lnTo>
                  <a:lnTo>
                    <a:pt x="112428" y="89129"/>
                  </a:lnTo>
                  <a:lnTo>
                    <a:pt x="112094" y="105467"/>
                  </a:lnTo>
                  <a:lnTo>
                    <a:pt x="111869" y="122188"/>
                  </a:lnTo>
                  <a:lnTo>
                    <a:pt x="111719" y="139175"/>
                  </a:lnTo>
                  <a:lnTo>
                    <a:pt x="111623" y="156347"/>
                  </a:lnTo>
                  <a:lnTo>
                    <a:pt x="111727" y="173812"/>
                  </a:lnTo>
                  <a:lnTo>
                    <a:pt x="112331" y="191837"/>
                  </a:lnTo>
                  <a:lnTo>
                    <a:pt x="113549" y="210518"/>
                  </a:lnTo>
                  <a:lnTo>
                    <a:pt x="115182" y="229641"/>
                  </a:lnTo>
                  <a:lnTo>
                    <a:pt x="116817" y="248786"/>
                  </a:lnTo>
                  <a:lnTo>
                    <a:pt x="118215" y="267701"/>
                  </a:lnTo>
                  <a:lnTo>
                    <a:pt x="119474" y="286319"/>
                  </a:lnTo>
                  <a:lnTo>
                    <a:pt x="120927" y="304659"/>
                  </a:lnTo>
                  <a:lnTo>
                    <a:pt x="122751" y="322770"/>
                  </a:lnTo>
                  <a:lnTo>
                    <a:pt x="124807" y="340542"/>
                  </a:lnTo>
                  <a:lnTo>
                    <a:pt x="126734" y="357716"/>
                  </a:lnTo>
                  <a:lnTo>
                    <a:pt x="128326" y="374185"/>
                  </a:lnTo>
                  <a:lnTo>
                    <a:pt x="129551" y="389597"/>
                  </a:lnTo>
                  <a:lnTo>
                    <a:pt x="130581" y="404897"/>
                  </a:lnTo>
                  <a:lnTo>
                    <a:pt x="131503" y="422545"/>
                  </a:lnTo>
                  <a:lnTo>
                    <a:pt x="132472" y="44685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0" name="Freeform 99"/>
          <p:cNvSpPr/>
          <p:nvPr/>
        </p:nvSpPr>
        <p:spPr>
          <a:xfrm>
            <a:off x="7538404" y="3748145"/>
            <a:ext cx="10530" cy="1"/>
          </a:xfrm>
          <a:custGeom>
            <a:avLst/>
            <a:gdLst/>
            <a:ahLst/>
            <a:cxnLst/>
            <a:rect l="0" t="0" r="0" b="0"/>
            <a:pathLst>
              <a:path w="10530" h="1">
                <a:moveTo>
                  <a:pt x="10529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3" name="Group 102"/>
          <p:cNvGrpSpPr/>
          <p:nvPr/>
        </p:nvGrpSpPr>
        <p:grpSpPr>
          <a:xfrm>
            <a:off x="4988249" y="1145988"/>
            <a:ext cx="391814" cy="233246"/>
            <a:chOff x="4988249" y="1145988"/>
            <a:chExt cx="391814" cy="233246"/>
          </a:xfrm>
        </p:grpSpPr>
        <p:sp>
          <p:nvSpPr>
            <p:cNvPr id="101" name="Freeform 100"/>
            <p:cNvSpPr/>
            <p:nvPr/>
          </p:nvSpPr>
          <p:spPr>
            <a:xfrm>
              <a:off x="5233955" y="1145988"/>
              <a:ext cx="146108" cy="233246"/>
            </a:xfrm>
            <a:custGeom>
              <a:avLst/>
              <a:gdLst/>
              <a:ahLst/>
              <a:cxnLst/>
              <a:rect l="0" t="0" r="0" b="0"/>
              <a:pathLst>
                <a:path w="146108" h="233246">
                  <a:moveTo>
                    <a:pt x="40822" y="233245"/>
                  </a:moveTo>
                  <a:lnTo>
                    <a:pt x="43941" y="190553"/>
                  </a:lnTo>
                  <a:lnTo>
                    <a:pt x="59950" y="139582"/>
                  </a:lnTo>
                  <a:lnTo>
                    <a:pt x="95958" y="77782"/>
                  </a:lnTo>
                  <a:lnTo>
                    <a:pt x="122033" y="47728"/>
                  </a:lnTo>
                  <a:lnTo>
                    <a:pt x="125378" y="39377"/>
                  </a:lnTo>
                  <a:lnTo>
                    <a:pt x="125976" y="20739"/>
                  </a:lnTo>
                  <a:lnTo>
                    <a:pt x="120988" y="14365"/>
                  </a:lnTo>
                  <a:lnTo>
                    <a:pt x="102968" y="7283"/>
                  </a:lnTo>
                  <a:lnTo>
                    <a:pt x="82480" y="10375"/>
                  </a:lnTo>
                  <a:lnTo>
                    <a:pt x="19725" y="33048"/>
                  </a:lnTo>
                  <a:lnTo>
                    <a:pt x="9210" y="36609"/>
                  </a:lnTo>
                  <a:lnTo>
                    <a:pt x="3369" y="35474"/>
                  </a:lnTo>
                  <a:lnTo>
                    <a:pt x="646" y="31207"/>
                  </a:lnTo>
                  <a:lnTo>
                    <a:pt x="0" y="24854"/>
                  </a:lnTo>
                  <a:lnTo>
                    <a:pt x="4248" y="20618"/>
                  </a:lnTo>
                  <a:lnTo>
                    <a:pt x="21448" y="15911"/>
                  </a:lnTo>
                  <a:lnTo>
                    <a:pt x="69447" y="14060"/>
                  </a:lnTo>
                  <a:lnTo>
                    <a:pt x="92148" y="18066"/>
                  </a:lnTo>
                  <a:lnTo>
                    <a:pt x="96097" y="20772"/>
                  </a:lnTo>
                  <a:lnTo>
                    <a:pt x="95219" y="23746"/>
                  </a:lnTo>
                  <a:lnTo>
                    <a:pt x="91125" y="26898"/>
                  </a:lnTo>
                  <a:lnTo>
                    <a:pt x="77216" y="27282"/>
                  </a:lnTo>
                  <a:lnTo>
                    <a:pt x="68594" y="25746"/>
                  </a:lnTo>
                  <a:lnTo>
                    <a:pt x="66356" y="23552"/>
                  </a:lnTo>
                  <a:lnTo>
                    <a:pt x="68373" y="20920"/>
                  </a:lnTo>
                  <a:lnTo>
                    <a:pt x="98999" y="0"/>
                  </a:lnTo>
                  <a:lnTo>
                    <a:pt x="116981" y="119"/>
                  </a:lnTo>
                  <a:lnTo>
                    <a:pt x="124350" y="4128"/>
                  </a:lnTo>
                  <a:lnTo>
                    <a:pt x="135657" y="17941"/>
                  </a:lnTo>
                  <a:lnTo>
                    <a:pt x="144043" y="54452"/>
                  </a:lnTo>
                  <a:lnTo>
                    <a:pt x="145189" y="45767"/>
                  </a:lnTo>
                  <a:lnTo>
                    <a:pt x="145926" y="11422"/>
                  </a:lnTo>
                  <a:lnTo>
                    <a:pt x="146091" y="64297"/>
                  </a:lnTo>
                  <a:lnTo>
                    <a:pt x="146104" y="111788"/>
                  </a:lnTo>
                  <a:lnTo>
                    <a:pt x="146107" y="1384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988249" y="1149928"/>
              <a:ext cx="318114" cy="134549"/>
            </a:xfrm>
            <a:custGeom>
              <a:avLst/>
              <a:gdLst/>
              <a:ahLst/>
              <a:cxnLst/>
              <a:rect l="0" t="0" r="0" b="0"/>
              <a:pathLst>
                <a:path w="318114" h="134549">
                  <a:moveTo>
                    <a:pt x="318113" y="134548"/>
                  </a:moveTo>
                  <a:lnTo>
                    <a:pt x="265086" y="119894"/>
                  </a:lnTo>
                  <a:lnTo>
                    <a:pt x="204444" y="102882"/>
                  </a:lnTo>
                  <a:lnTo>
                    <a:pt x="151110" y="84235"/>
                  </a:lnTo>
                  <a:lnTo>
                    <a:pt x="88972" y="47851"/>
                  </a:lnTo>
                  <a:lnTo>
                    <a:pt x="63046" y="31651"/>
                  </a:lnTo>
                  <a:lnTo>
                    <a:pt x="19492" y="14370"/>
                  </a:lnTo>
                  <a:lnTo>
                    <a:pt x="25125" y="16015"/>
                  </a:lnTo>
                  <a:lnTo>
                    <a:pt x="25692" y="13412"/>
                  </a:lnTo>
                  <a:lnTo>
                    <a:pt x="20082" y="1161"/>
                  </a:lnTo>
                  <a:lnTo>
                    <a:pt x="16481" y="0"/>
                  </a:lnTo>
                  <a:lnTo>
                    <a:pt x="12910" y="2736"/>
                  </a:lnTo>
                  <a:lnTo>
                    <a:pt x="9359" y="8069"/>
                  </a:lnTo>
                  <a:lnTo>
                    <a:pt x="9332" y="15134"/>
                  </a:lnTo>
                  <a:lnTo>
                    <a:pt x="26601" y="61761"/>
                  </a:lnTo>
                  <a:lnTo>
                    <a:pt x="27845" y="63797"/>
                  </a:lnTo>
                  <a:lnTo>
                    <a:pt x="18554" y="27110"/>
                  </a:lnTo>
                  <a:lnTo>
                    <a:pt x="3317" y="2629"/>
                  </a:lnTo>
                  <a:lnTo>
                    <a:pt x="625" y="978"/>
                  </a:lnTo>
                  <a:lnTo>
                    <a:pt x="0" y="3388"/>
                  </a:lnTo>
                  <a:lnTo>
                    <a:pt x="13513" y="54865"/>
                  </a:lnTo>
                  <a:lnTo>
                    <a:pt x="23316" y="924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4" name="Freeform 103"/>
          <p:cNvSpPr/>
          <p:nvPr/>
        </p:nvSpPr>
        <p:spPr>
          <a:xfrm>
            <a:off x="4074482" y="1462859"/>
            <a:ext cx="47" cy="172517"/>
          </a:xfrm>
          <a:custGeom>
            <a:avLst/>
            <a:gdLst/>
            <a:ahLst/>
            <a:cxnLst/>
            <a:rect l="0" t="0" r="0" b="0"/>
            <a:pathLst>
              <a:path w="47" h="172517">
                <a:moveTo>
                  <a:pt x="0" y="172516"/>
                </a:moveTo>
                <a:lnTo>
                  <a:pt x="39" y="147052"/>
                </a:lnTo>
                <a:lnTo>
                  <a:pt x="45" y="86375"/>
                </a:lnTo>
                <a:lnTo>
                  <a:pt x="46" y="28983"/>
                </a:lnTo>
                <a:lnTo>
                  <a:pt x="46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Freeform 104"/>
          <p:cNvSpPr/>
          <p:nvPr/>
        </p:nvSpPr>
        <p:spPr>
          <a:xfrm>
            <a:off x="4065072" y="1478699"/>
            <a:ext cx="9164" cy="156359"/>
          </a:xfrm>
          <a:custGeom>
            <a:avLst/>
            <a:gdLst/>
            <a:ahLst/>
            <a:cxnLst/>
            <a:rect l="0" t="0" r="0" b="0"/>
            <a:pathLst>
              <a:path w="9164" h="156359">
                <a:moveTo>
                  <a:pt x="0" y="0"/>
                </a:moveTo>
                <a:lnTo>
                  <a:pt x="4547" y="50362"/>
                </a:lnTo>
                <a:lnTo>
                  <a:pt x="8487" y="107381"/>
                </a:lnTo>
                <a:lnTo>
                  <a:pt x="9163" y="15635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Freeform 105"/>
          <p:cNvSpPr/>
          <p:nvPr/>
        </p:nvSpPr>
        <p:spPr>
          <a:xfrm>
            <a:off x="4070057" y="1411401"/>
            <a:ext cx="67643" cy="252102"/>
          </a:xfrm>
          <a:custGeom>
            <a:avLst/>
            <a:gdLst/>
            <a:ahLst/>
            <a:cxnLst/>
            <a:rect l="0" t="0" r="0" b="0"/>
            <a:pathLst>
              <a:path w="67643" h="252102">
                <a:moveTo>
                  <a:pt x="67642" y="252101"/>
                </a:moveTo>
                <a:lnTo>
                  <a:pt x="50854" y="189821"/>
                </a:lnTo>
                <a:lnTo>
                  <a:pt x="47428" y="135770"/>
                </a:lnTo>
                <a:lnTo>
                  <a:pt x="39461" y="73265"/>
                </a:lnTo>
                <a:lnTo>
                  <a:pt x="36729" y="19810"/>
                </a:lnTo>
                <a:lnTo>
                  <a:pt x="35186" y="292"/>
                </a:lnTo>
                <a:lnTo>
                  <a:pt x="33136" y="0"/>
                </a:lnTo>
                <a:lnTo>
                  <a:pt x="30600" y="3316"/>
                </a:lnTo>
                <a:lnTo>
                  <a:pt x="20384" y="62391"/>
                </a:lnTo>
                <a:lnTo>
                  <a:pt x="17233" y="114239"/>
                </a:lnTo>
                <a:lnTo>
                  <a:pt x="23543" y="176473"/>
                </a:lnTo>
                <a:lnTo>
                  <a:pt x="25136" y="234173"/>
                </a:lnTo>
                <a:lnTo>
                  <a:pt x="24097" y="240149"/>
                </a:lnTo>
                <a:lnTo>
                  <a:pt x="22234" y="240623"/>
                </a:lnTo>
                <a:lnTo>
                  <a:pt x="19823" y="237430"/>
                </a:lnTo>
                <a:lnTo>
                  <a:pt x="9834" y="178577"/>
                </a:lnTo>
                <a:lnTo>
                  <a:pt x="5531" y="127917"/>
                </a:lnTo>
                <a:lnTo>
                  <a:pt x="1561" y="72850"/>
                </a:lnTo>
                <a:lnTo>
                  <a:pt x="0" y="5920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Freeform 106"/>
          <p:cNvSpPr/>
          <p:nvPr/>
        </p:nvSpPr>
        <p:spPr>
          <a:xfrm>
            <a:off x="4114407" y="1937243"/>
            <a:ext cx="360205" cy="16908"/>
          </a:xfrm>
          <a:custGeom>
            <a:avLst/>
            <a:gdLst/>
            <a:ahLst/>
            <a:cxnLst/>
            <a:rect l="0" t="0" r="0" b="0"/>
            <a:pathLst>
              <a:path w="360205" h="16908">
                <a:moveTo>
                  <a:pt x="0" y="16907"/>
                </a:moveTo>
                <a:lnTo>
                  <a:pt x="35723" y="12531"/>
                </a:lnTo>
                <a:lnTo>
                  <a:pt x="90348" y="10924"/>
                </a:lnTo>
                <a:lnTo>
                  <a:pt x="146199" y="10607"/>
                </a:lnTo>
                <a:lnTo>
                  <a:pt x="202291" y="10544"/>
                </a:lnTo>
                <a:lnTo>
                  <a:pt x="258431" y="10532"/>
                </a:lnTo>
                <a:lnTo>
                  <a:pt x="313411" y="9359"/>
                </a:lnTo>
                <a:lnTo>
                  <a:pt x="360204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Freeform 107"/>
          <p:cNvSpPr/>
          <p:nvPr/>
        </p:nvSpPr>
        <p:spPr>
          <a:xfrm>
            <a:off x="4116434" y="1947772"/>
            <a:ext cx="21266" cy="1554"/>
          </a:xfrm>
          <a:custGeom>
            <a:avLst/>
            <a:gdLst/>
            <a:ahLst/>
            <a:cxnLst/>
            <a:rect l="0" t="0" r="0" b="0"/>
            <a:pathLst>
              <a:path w="21266" h="1554">
                <a:moveTo>
                  <a:pt x="21265" y="0"/>
                </a:moveTo>
                <a:lnTo>
                  <a:pt x="0" y="155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Freeform 108"/>
          <p:cNvSpPr/>
          <p:nvPr/>
        </p:nvSpPr>
        <p:spPr>
          <a:xfrm>
            <a:off x="4068752" y="1158433"/>
            <a:ext cx="174233" cy="778788"/>
          </a:xfrm>
          <a:custGeom>
            <a:avLst/>
            <a:gdLst/>
            <a:ahLst/>
            <a:cxnLst/>
            <a:rect l="0" t="0" r="0" b="0"/>
            <a:pathLst>
              <a:path w="174233" h="778788">
                <a:moveTo>
                  <a:pt x="58419" y="73401"/>
                </a:moveTo>
                <a:lnTo>
                  <a:pt x="42778" y="55420"/>
                </a:lnTo>
                <a:lnTo>
                  <a:pt x="34699" y="38503"/>
                </a:lnTo>
                <a:lnTo>
                  <a:pt x="29164" y="3659"/>
                </a:lnTo>
                <a:lnTo>
                  <a:pt x="27217" y="0"/>
                </a:lnTo>
                <a:lnTo>
                  <a:pt x="24750" y="2240"/>
                </a:lnTo>
                <a:lnTo>
                  <a:pt x="21935" y="8413"/>
                </a:lnTo>
                <a:lnTo>
                  <a:pt x="17718" y="10188"/>
                </a:lnTo>
                <a:lnTo>
                  <a:pt x="12568" y="9032"/>
                </a:lnTo>
                <a:lnTo>
                  <a:pt x="6794" y="5922"/>
                </a:lnTo>
                <a:lnTo>
                  <a:pt x="4115" y="7358"/>
                </a:lnTo>
                <a:lnTo>
                  <a:pt x="3499" y="11825"/>
                </a:lnTo>
                <a:lnTo>
                  <a:pt x="20297" y="74110"/>
                </a:lnTo>
                <a:lnTo>
                  <a:pt x="34306" y="132376"/>
                </a:lnTo>
                <a:lnTo>
                  <a:pt x="42347" y="191895"/>
                </a:lnTo>
                <a:lnTo>
                  <a:pt x="55493" y="254471"/>
                </a:lnTo>
                <a:lnTo>
                  <a:pt x="66439" y="315614"/>
                </a:lnTo>
                <a:lnTo>
                  <a:pt x="76554" y="368903"/>
                </a:lnTo>
                <a:lnTo>
                  <a:pt x="86326" y="431246"/>
                </a:lnTo>
                <a:lnTo>
                  <a:pt x="95109" y="492907"/>
                </a:lnTo>
                <a:lnTo>
                  <a:pt x="99461" y="544737"/>
                </a:lnTo>
                <a:lnTo>
                  <a:pt x="97201" y="600036"/>
                </a:lnTo>
                <a:lnTo>
                  <a:pt x="85837" y="650430"/>
                </a:lnTo>
                <a:lnTo>
                  <a:pt x="70182" y="677860"/>
                </a:lnTo>
                <a:lnTo>
                  <a:pt x="61581" y="682264"/>
                </a:lnTo>
                <a:lnTo>
                  <a:pt x="39547" y="684038"/>
                </a:lnTo>
                <a:lnTo>
                  <a:pt x="31800" y="679364"/>
                </a:lnTo>
                <a:lnTo>
                  <a:pt x="26635" y="671569"/>
                </a:lnTo>
                <a:lnTo>
                  <a:pt x="19365" y="638240"/>
                </a:lnTo>
                <a:lnTo>
                  <a:pt x="16707" y="580621"/>
                </a:lnTo>
                <a:lnTo>
                  <a:pt x="13209" y="640982"/>
                </a:lnTo>
                <a:lnTo>
                  <a:pt x="5585" y="701692"/>
                </a:lnTo>
                <a:lnTo>
                  <a:pt x="0" y="728664"/>
                </a:lnTo>
                <a:lnTo>
                  <a:pt x="756" y="727832"/>
                </a:lnTo>
                <a:lnTo>
                  <a:pt x="2429" y="723768"/>
                </a:lnTo>
                <a:lnTo>
                  <a:pt x="8455" y="665685"/>
                </a:lnTo>
                <a:lnTo>
                  <a:pt x="11071" y="654260"/>
                </a:lnTo>
                <a:lnTo>
                  <a:pt x="13986" y="651323"/>
                </a:lnTo>
                <a:lnTo>
                  <a:pt x="17098" y="654044"/>
                </a:lnTo>
                <a:lnTo>
                  <a:pt x="20343" y="660538"/>
                </a:lnTo>
                <a:lnTo>
                  <a:pt x="25979" y="717626"/>
                </a:lnTo>
                <a:lnTo>
                  <a:pt x="32253" y="766594"/>
                </a:lnTo>
                <a:lnTo>
                  <a:pt x="33956" y="769496"/>
                </a:lnTo>
                <a:lnTo>
                  <a:pt x="35092" y="766752"/>
                </a:lnTo>
                <a:lnTo>
                  <a:pt x="35183" y="752394"/>
                </a:lnTo>
                <a:lnTo>
                  <a:pt x="22575" y="704405"/>
                </a:lnTo>
                <a:lnTo>
                  <a:pt x="20484" y="702300"/>
                </a:lnTo>
                <a:lnTo>
                  <a:pt x="19091" y="705577"/>
                </a:lnTo>
                <a:lnTo>
                  <a:pt x="18713" y="721696"/>
                </a:lnTo>
                <a:lnTo>
                  <a:pt x="26247" y="754738"/>
                </a:lnTo>
                <a:lnTo>
                  <a:pt x="36711" y="772401"/>
                </a:lnTo>
                <a:lnTo>
                  <a:pt x="43947" y="776877"/>
                </a:lnTo>
                <a:lnTo>
                  <a:pt x="96461" y="778787"/>
                </a:lnTo>
                <a:lnTo>
                  <a:pt x="149519" y="770474"/>
                </a:lnTo>
                <a:lnTo>
                  <a:pt x="174232" y="768282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2" name="Group 111"/>
          <p:cNvGrpSpPr/>
          <p:nvPr/>
        </p:nvGrpSpPr>
        <p:grpSpPr>
          <a:xfrm>
            <a:off x="4077388" y="1916186"/>
            <a:ext cx="81369" cy="34242"/>
            <a:chOff x="4077388" y="1916186"/>
            <a:chExt cx="81369" cy="34242"/>
          </a:xfrm>
        </p:grpSpPr>
        <p:sp>
          <p:nvSpPr>
            <p:cNvPr id="110" name="Freeform 109"/>
            <p:cNvSpPr/>
            <p:nvPr/>
          </p:nvSpPr>
          <p:spPr>
            <a:xfrm>
              <a:off x="4089232" y="1916186"/>
              <a:ext cx="69525" cy="34242"/>
            </a:xfrm>
            <a:custGeom>
              <a:avLst/>
              <a:gdLst/>
              <a:ahLst/>
              <a:cxnLst/>
              <a:rect l="0" t="0" r="0" b="0"/>
              <a:pathLst>
                <a:path w="69525" h="34242">
                  <a:moveTo>
                    <a:pt x="69524" y="0"/>
                  </a:moveTo>
                  <a:lnTo>
                    <a:pt x="45478" y="9575"/>
                  </a:lnTo>
                  <a:lnTo>
                    <a:pt x="4342" y="33814"/>
                  </a:lnTo>
                  <a:lnTo>
                    <a:pt x="333" y="34241"/>
                  </a:lnTo>
                  <a:lnTo>
                    <a:pt x="0" y="32186"/>
                  </a:lnTo>
                  <a:lnTo>
                    <a:pt x="2118" y="28476"/>
                  </a:lnTo>
                  <a:lnTo>
                    <a:pt x="2741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077388" y="1933767"/>
              <a:ext cx="18198" cy="14006"/>
            </a:xfrm>
            <a:custGeom>
              <a:avLst/>
              <a:gdLst/>
              <a:ahLst/>
              <a:cxnLst/>
              <a:rect l="0" t="0" r="0" b="0"/>
              <a:pathLst>
                <a:path w="18198" h="14006">
                  <a:moveTo>
                    <a:pt x="18197" y="14005"/>
                  </a:moveTo>
                  <a:lnTo>
                    <a:pt x="0" y="7939"/>
                  </a:lnTo>
                  <a:lnTo>
                    <a:pt x="7770" y="10529"/>
                  </a:lnTo>
                  <a:lnTo>
                    <a:pt x="8906" y="9348"/>
                  </a:lnTo>
                  <a:lnTo>
                    <a:pt x="3929" y="1796"/>
                  </a:lnTo>
                  <a:lnTo>
                    <a:pt x="4006" y="17"/>
                  </a:lnTo>
                  <a:lnTo>
                    <a:pt x="6397" y="0"/>
                  </a:lnTo>
                  <a:lnTo>
                    <a:pt x="18197" y="34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489538" y="558010"/>
            <a:ext cx="1321779" cy="221099"/>
            <a:chOff x="2489538" y="558010"/>
            <a:chExt cx="1321779" cy="221099"/>
          </a:xfrm>
        </p:grpSpPr>
        <p:sp>
          <p:nvSpPr>
            <p:cNvPr id="2" name="Freeform 1"/>
            <p:cNvSpPr/>
            <p:nvPr/>
          </p:nvSpPr>
          <p:spPr>
            <a:xfrm>
              <a:off x="2489538" y="558010"/>
              <a:ext cx="237343" cy="221099"/>
            </a:xfrm>
            <a:custGeom>
              <a:avLst/>
              <a:gdLst/>
              <a:ahLst/>
              <a:cxnLst/>
              <a:rect l="0" t="0" r="0" b="0"/>
              <a:pathLst>
                <a:path w="237343" h="221099">
                  <a:moveTo>
                    <a:pt x="132057" y="0"/>
                  </a:moveTo>
                  <a:lnTo>
                    <a:pt x="126190" y="8734"/>
                  </a:lnTo>
                  <a:lnTo>
                    <a:pt x="120626" y="16441"/>
                  </a:lnTo>
                  <a:lnTo>
                    <a:pt x="114827" y="23843"/>
                  </a:lnTo>
                  <a:lnTo>
                    <a:pt x="108746" y="31104"/>
                  </a:lnTo>
                  <a:lnTo>
                    <a:pt x="102416" y="38283"/>
                  </a:lnTo>
                  <a:lnTo>
                    <a:pt x="95888" y="45408"/>
                  </a:lnTo>
                  <a:lnTo>
                    <a:pt x="89212" y="52498"/>
                  </a:lnTo>
                  <a:lnTo>
                    <a:pt x="82429" y="59565"/>
                  </a:lnTo>
                  <a:lnTo>
                    <a:pt x="75572" y="66616"/>
                  </a:lnTo>
                  <a:lnTo>
                    <a:pt x="68662" y="73656"/>
                  </a:lnTo>
                  <a:lnTo>
                    <a:pt x="61717" y="80690"/>
                  </a:lnTo>
                  <a:lnTo>
                    <a:pt x="54748" y="87718"/>
                  </a:lnTo>
                  <a:lnTo>
                    <a:pt x="47762" y="94744"/>
                  </a:lnTo>
                  <a:lnTo>
                    <a:pt x="40766" y="101767"/>
                  </a:lnTo>
                  <a:lnTo>
                    <a:pt x="33761" y="108789"/>
                  </a:lnTo>
                  <a:lnTo>
                    <a:pt x="26752" y="115810"/>
                  </a:lnTo>
                  <a:lnTo>
                    <a:pt x="19740" y="122830"/>
                  </a:lnTo>
                  <a:lnTo>
                    <a:pt x="12744" y="129854"/>
                  </a:lnTo>
                  <a:lnTo>
                    <a:pt x="6419" y="137047"/>
                  </a:lnTo>
                  <a:lnTo>
                    <a:pt x="1995" y="144714"/>
                  </a:lnTo>
                  <a:lnTo>
                    <a:pt x="0" y="152973"/>
                  </a:lnTo>
                  <a:lnTo>
                    <a:pt x="629" y="161299"/>
                  </a:lnTo>
                  <a:lnTo>
                    <a:pt x="4094" y="168670"/>
                  </a:lnTo>
                  <a:lnTo>
                    <a:pt x="10210" y="174585"/>
                  </a:lnTo>
                  <a:lnTo>
                    <a:pt x="18689" y="179046"/>
                  </a:lnTo>
                  <a:lnTo>
                    <a:pt x="29329" y="182280"/>
                  </a:lnTo>
                  <a:lnTo>
                    <a:pt x="41807" y="184565"/>
                  </a:lnTo>
                  <a:lnTo>
                    <a:pt x="55571" y="186152"/>
                  </a:lnTo>
                  <a:lnTo>
                    <a:pt x="69945" y="187242"/>
                  </a:lnTo>
                  <a:lnTo>
                    <a:pt x="84493" y="187989"/>
                  </a:lnTo>
                  <a:lnTo>
                    <a:pt x="98853" y="188664"/>
                  </a:lnTo>
                  <a:lnTo>
                    <a:pt x="112648" y="189651"/>
                  </a:lnTo>
                  <a:lnTo>
                    <a:pt x="125741" y="191131"/>
                  </a:lnTo>
                  <a:lnTo>
                    <a:pt x="138178" y="193109"/>
                  </a:lnTo>
                  <a:lnTo>
                    <a:pt x="150078" y="195508"/>
                  </a:lnTo>
                  <a:lnTo>
                    <a:pt x="161571" y="198232"/>
                  </a:lnTo>
                  <a:lnTo>
                    <a:pt x="172766" y="201197"/>
                  </a:lnTo>
                  <a:lnTo>
                    <a:pt x="183751" y="204331"/>
                  </a:lnTo>
                  <a:lnTo>
                    <a:pt x="194577" y="207581"/>
                  </a:lnTo>
                  <a:lnTo>
                    <a:pt x="204833" y="210757"/>
                  </a:lnTo>
                  <a:lnTo>
                    <a:pt x="214673" y="213847"/>
                  </a:lnTo>
                  <a:lnTo>
                    <a:pt x="224960" y="217120"/>
                  </a:lnTo>
                  <a:lnTo>
                    <a:pt x="237342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05782" y="652766"/>
              <a:ext cx="1305535" cy="31587"/>
            </a:xfrm>
            <a:custGeom>
              <a:avLst/>
              <a:gdLst/>
              <a:ahLst/>
              <a:cxnLst/>
              <a:rect l="0" t="0" r="0" b="0"/>
              <a:pathLst>
                <a:path w="1305535" h="31587">
                  <a:moveTo>
                    <a:pt x="0" y="0"/>
                  </a:moveTo>
                  <a:lnTo>
                    <a:pt x="8868" y="5734"/>
                  </a:lnTo>
                  <a:lnTo>
                    <a:pt x="17855" y="10018"/>
                  </a:lnTo>
                  <a:lnTo>
                    <a:pt x="27851" y="13224"/>
                  </a:lnTo>
                  <a:lnTo>
                    <a:pt x="38831" y="15585"/>
                  </a:lnTo>
                  <a:lnTo>
                    <a:pt x="50643" y="17282"/>
                  </a:lnTo>
                  <a:lnTo>
                    <a:pt x="63097" y="18482"/>
                  </a:lnTo>
                  <a:lnTo>
                    <a:pt x="75861" y="19483"/>
                  </a:lnTo>
                  <a:lnTo>
                    <a:pt x="88494" y="20700"/>
                  </a:lnTo>
                  <a:lnTo>
                    <a:pt x="100772" y="22331"/>
                  </a:lnTo>
                  <a:lnTo>
                    <a:pt x="112980" y="24072"/>
                  </a:lnTo>
                  <a:lnTo>
                    <a:pt x="125782" y="25249"/>
                  </a:lnTo>
                  <a:lnTo>
                    <a:pt x="139507" y="25521"/>
                  </a:lnTo>
                  <a:lnTo>
                    <a:pt x="153998" y="25041"/>
                  </a:lnTo>
                  <a:lnTo>
                    <a:pt x="168805" y="24254"/>
                  </a:lnTo>
                  <a:lnTo>
                    <a:pt x="183625" y="23469"/>
                  </a:lnTo>
                  <a:lnTo>
                    <a:pt x="198492" y="22978"/>
                  </a:lnTo>
                  <a:lnTo>
                    <a:pt x="213685" y="23114"/>
                  </a:lnTo>
                  <a:lnTo>
                    <a:pt x="229340" y="23982"/>
                  </a:lnTo>
                  <a:lnTo>
                    <a:pt x="245124" y="25193"/>
                  </a:lnTo>
                  <a:lnTo>
                    <a:pt x="260347" y="26006"/>
                  </a:lnTo>
                  <a:lnTo>
                    <a:pt x="274676" y="26031"/>
                  </a:lnTo>
                  <a:lnTo>
                    <a:pt x="288587" y="25383"/>
                  </a:lnTo>
                  <a:lnTo>
                    <a:pt x="303141" y="24483"/>
                  </a:lnTo>
                  <a:lnTo>
                    <a:pt x="318901" y="23618"/>
                  </a:lnTo>
                  <a:lnTo>
                    <a:pt x="335929" y="22903"/>
                  </a:lnTo>
                  <a:lnTo>
                    <a:pt x="354050" y="22357"/>
                  </a:lnTo>
                  <a:lnTo>
                    <a:pt x="373025" y="21957"/>
                  </a:lnTo>
                  <a:lnTo>
                    <a:pt x="392632" y="21674"/>
                  </a:lnTo>
                  <a:lnTo>
                    <a:pt x="412693" y="21477"/>
                  </a:lnTo>
                  <a:lnTo>
                    <a:pt x="433061" y="21336"/>
                  </a:lnTo>
                  <a:lnTo>
                    <a:pt x="453312" y="21071"/>
                  </a:lnTo>
                  <a:lnTo>
                    <a:pt x="472762" y="20360"/>
                  </a:lnTo>
                  <a:lnTo>
                    <a:pt x="491118" y="19069"/>
                  </a:lnTo>
                  <a:lnTo>
                    <a:pt x="508902" y="17388"/>
                  </a:lnTo>
                  <a:lnTo>
                    <a:pt x="527217" y="15721"/>
                  </a:lnTo>
                  <a:lnTo>
                    <a:pt x="546659" y="14305"/>
                  </a:lnTo>
                  <a:lnTo>
                    <a:pt x="567314" y="13204"/>
                  </a:lnTo>
                  <a:lnTo>
                    <a:pt x="589024" y="12390"/>
                  </a:lnTo>
                  <a:lnTo>
                    <a:pt x="611562" y="11808"/>
                  </a:lnTo>
                  <a:lnTo>
                    <a:pt x="634715" y="11401"/>
                  </a:lnTo>
                  <a:lnTo>
                    <a:pt x="658309" y="11119"/>
                  </a:lnTo>
                  <a:lnTo>
                    <a:pt x="682198" y="10922"/>
                  </a:lnTo>
                  <a:lnTo>
                    <a:pt x="705797" y="10619"/>
                  </a:lnTo>
                  <a:lnTo>
                    <a:pt x="728116" y="9883"/>
                  </a:lnTo>
                  <a:lnTo>
                    <a:pt x="748732" y="8575"/>
                  </a:lnTo>
                  <a:lnTo>
                    <a:pt x="768204" y="6882"/>
                  </a:lnTo>
                  <a:lnTo>
                    <a:pt x="787734" y="5207"/>
                  </a:lnTo>
                  <a:lnTo>
                    <a:pt x="808017" y="3787"/>
                  </a:lnTo>
                  <a:lnTo>
                    <a:pt x="828746" y="2682"/>
                  </a:lnTo>
                  <a:lnTo>
                    <a:pt x="848916" y="1866"/>
                  </a:lnTo>
                  <a:lnTo>
                    <a:pt x="867970" y="1283"/>
                  </a:lnTo>
                  <a:lnTo>
                    <a:pt x="885833" y="874"/>
                  </a:lnTo>
                  <a:lnTo>
                    <a:pt x="902663" y="592"/>
                  </a:lnTo>
                  <a:lnTo>
                    <a:pt x="918683" y="400"/>
                  </a:lnTo>
                  <a:lnTo>
                    <a:pt x="934101" y="269"/>
                  </a:lnTo>
                  <a:lnTo>
                    <a:pt x="949089" y="180"/>
                  </a:lnTo>
                  <a:lnTo>
                    <a:pt x="963775" y="125"/>
                  </a:lnTo>
                  <a:lnTo>
                    <a:pt x="978252" y="258"/>
                  </a:lnTo>
                  <a:lnTo>
                    <a:pt x="992586" y="880"/>
                  </a:lnTo>
                  <a:lnTo>
                    <a:pt x="1006837" y="2111"/>
                  </a:lnTo>
                  <a:lnTo>
                    <a:pt x="1021527" y="3751"/>
                  </a:lnTo>
                  <a:lnTo>
                    <a:pt x="1037600" y="5392"/>
                  </a:lnTo>
                  <a:lnTo>
                    <a:pt x="1055443" y="6789"/>
                  </a:lnTo>
                  <a:lnTo>
                    <a:pt x="1074479" y="7878"/>
                  </a:lnTo>
                  <a:lnTo>
                    <a:pt x="1093489" y="8684"/>
                  </a:lnTo>
                  <a:lnTo>
                    <a:pt x="1111753" y="9265"/>
                  </a:lnTo>
                  <a:lnTo>
                    <a:pt x="1129081" y="9842"/>
                  </a:lnTo>
                  <a:lnTo>
                    <a:pt x="1145550" y="10769"/>
                  </a:lnTo>
                  <a:lnTo>
                    <a:pt x="1161337" y="12213"/>
                  </a:lnTo>
                  <a:lnTo>
                    <a:pt x="1176939" y="14168"/>
                  </a:lnTo>
                  <a:lnTo>
                    <a:pt x="1193115" y="16552"/>
                  </a:lnTo>
                  <a:lnTo>
                    <a:pt x="1210216" y="19262"/>
                  </a:lnTo>
                  <a:lnTo>
                    <a:pt x="1227729" y="22058"/>
                  </a:lnTo>
                  <a:lnTo>
                    <a:pt x="1246392" y="24844"/>
                  </a:lnTo>
                  <a:lnTo>
                    <a:pt x="1270085" y="27861"/>
                  </a:lnTo>
                  <a:lnTo>
                    <a:pt x="1305534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913779" y="368497"/>
            <a:ext cx="1437195" cy="494840"/>
            <a:chOff x="3913779" y="368497"/>
            <a:chExt cx="1437195" cy="494840"/>
          </a:xfrm>
        </p:grpSpPr>
        <p:sp>
          <p:nvSpPr>
            <p:cNvPr id="5" name="Freeform 4"/>
            <p:cNvSpPr/>
            <p:nvPr/>
          </p:nvSpPr>
          <p:spPr>
            <a:xfrm>
              <a:off x="3913779" y="368497"/>
              <a:ext cx="321402" cy="494840"/>
            </a:xfrm>
            <a:custGeom>
              <a:avLst/>
              <a:gdLst/>
              <a:ahLst/>
              <a:cxnLst/>
              <a:rect l="0" t="0" r="0" b="0"/>
              <a:pathLst>
                <a:path w="321402" h="494840">
                  <a:moveTo>
                    <a:pt x="23879" y="494839"/>
                  </a:moveTo>
                  <a:lnTo>
                    <a:pt x="21012" y="483037"/>
                  </a:lnTo>
                  <a:lnTo>
                    <a:pt x="18870" y="471268"/>
                  </a:lnTo>
                  <a:lnTo>
                    <a:pt x="17267" y="458373"/>
                  </a:lnTo>
                  <a:lnTo>
                    <a:pt x="16086" y="444352"/>
                  </a:lnTo>
                  <a:lnTo>
                    <a:pt x="15238" y="429376"/>
                  </a:lnTo>
                  <a:lnTo>
                    <a:pt x="14636" y="413662"/>
                  </a:lnTo>
                  <a:lnTo>
                    <a:pt x="14049" y="397732"/>
                  </a:lnTo>
                  <a:lnTo>
                    <a:pt x="13116" y="382357"/>
                  </a:lnTo>
                  <a:lnTo>
                    <a:pt x="11674" y="367894"/>
                  </a:lnTo>
                  <a:lnTo>
                    <a:pt x="9890" y="353711"/>
                  </a:lnTo>
                  <a:lnTo>
                    <a:pt x="8154" y="338437"/>
                  </a:lnTo>
                  <a:lnTo>
                    <a:pt x="6692" y="321376"/>
                  </a:lnTo>
                  <a:lnTo>
                    <a:pt x="5559" y="302659"/>
                  </a:lnTo>
                  <a:lnTo>
                    <a:pt x="4725" y="282866"/>
                  </a:lnTo>
                  <a:lnTo>
                    <a:pt x="4129" y="262480"/>
                  </a:lnTo>
                  <a:lnTo>
                    <a:pt x="3712" y="242114"/>
                  </a:lnTo>
                  <a:lnTo>
                    <a:pt x="3425" y="222534"/>
                  </a:lnTo>
                  <a:lnTo>
                    <a:pt x="3228" y="204075"/>
                  </a:lnTo>
                  <a:lnTo>
                    <a:pt x="3095" y="186548"/>
                  </a:lnTo>
                  <a:lnTo>
                    <a:pt x="3005" y="169464"/>
                  </a:lnTo>
                  <a:lnTo>
                    <a:pt x="2945" y="152487"/>
                  </a:lnTo>
                  <a:lnTo>
                    <a:pt x="2904" y="135623"/>
                  </a:lnTo>
                  <a:lnTo>
                    <a:pt x="2877" y="119132"/>
                  </a:lnTo>
                  <a:lnTo>
                    <a:pt x="2854" y="103148"/>
                  </a:lnTo>
                  <a:lnTo>
                    <a:pt x="2669" y="87820"/>
                  </a:lnTo>
                  <a:lnTo>
                    <a:pt x="2012" y="73372"/>
                  </a:lnTo>
                  <a:lnTo>
                    <a:pt x="782" y="59911"/>
                  </a:lnTo>
                  <a:lnTo>
                    <a:pt x="0" y="49742"/>
                  </a:lnTo>
                  <a:lnTo>
                    <a:pt x="794" y="45833"/>
                  </a:lnTo>
                  <a:lnTo>
                    <a:pt x="2613" y="47190"/>
                  </a:lnTo>
                  <a:lnTo>
                    <a:pt x="5022" y="52355"/>
                  </a:lnTo>
                  <a:lnTo>
                    <a:pt x="7801" y="60620"/>
                  </a:lnTo>
                  <a:lnTo>
                    <a:pt x="10823" y="71413"/>
                  </a:lnTo>
                  <a:lnTo>
                    <a:pt x="14006" y="84165"/>
                  </a:lnTo>
                  <a:lnTo>
                    <a:pt x="17298" y="98368"/>
                  </a:lnTo>
                  <a:lnTo>
                    <a:pt x="20661" y="113604"/>
                  </a:lnTo>
                  <a:lnTo>
                    <a:pt x="24074" y="129235"/>
                  </a:lnTo>
                  <a:lnTo>
                    <a:pt x="27518" y="144420"/>
                  </a:lnTo>
                  <a:lnTo>
                    <a:pt x="30985" y="158742"/>
                  </a:lnTo>
                  <a:lnTo>
                    <a:pt x="34465" y="172155"/>
                  </a:lnTo>
                  <a:lnTo>
                    <a:pt x="37955" y="184785"/>
                  </a:lnTo>
                  <a:lnTo>
                    <a:pt x="41452" y="196803"/>
                  </a:lnTo>
                  <a:lnTo>
                    <a:pt x="44953" y="208369"/>
                  </a:lnTo>
                  <a:lnTo>
                    <a:pt x="48457" y="219610"/>
                  </a:lnTo>
                  <a:lnTo>
                    <a:pt x="51963" y="230624"/>
                  </a:lnTo>
                  <a:lnTo>
                    <a:pt x="55469" y="241482"/>
                  </a:lnTo>
                  <a:lnTo>
                    <a:pt x="58977" y="252232"/>
                  </a:lnTo>
                  <a:lnTo>
                    <a:pt x="62486" y="262910"/>
                  </a:lnTo>
                  <a:lnTo>
                    <a:pt x="65994" y="273539"/>
                  </a:lnTo>
                  <a:lnTo>
                    <a:pt x="69503" y="284134"/>
                  </a:lnTo>
                  <a:lnTo>
                    <a:pt x="73012" y="294708"/>
                  </a:lnTo>
                  <a:lnTo>
                    <a:pt x="76521" y="305266"/>
                  </a:lnTo>
                  <a:lnTo>
                    <a:pt x="80031" y="315815"/>
                  </a:lnTo>
                  <a:lnTo>
                    <a:pt x="83545" y="326357"/>
                  </a:lnTo>
                  <a:lnTo>
                    <a:pt x="87227" y="336894"/>
                  </a:lnTo>
                  <a:lnTo>
                    <a:pt x="91385" y="347428"/>
                  </a:lnTo>
                  <a:lnTo>
                    <a:pt x="96148" y="357966"/>
                  </a:lnTo>
                  <a:lnTo>
                    <a:pt x="101483" y="368669"/>
                  </a:lnTo>
                  <a:lnTo>
                    <a:pt x="107289" y="379848"/>
                  </a:lnTo>
                  <a:lnTo>
                    <a:pt x="113454" y="391622"/>
                  </a:lnTo>
                  <a:lnTo>
                    <a:pt x="119882" y="403631"/>
                  </a:lnTo>
                  <a:lnTo>
                    <a:pt x="126496" y="415160"/>
                  </a:lnTo>
                  <a:lnTo>
                    <a:pt x="133249" y="425838"/>
                  </a:lnTo>
                  <a:lnTo>
                    <a:pt x="140427" y="435634"/>
                  </a:lnTo>
                  <a:lnTo>
                    <a:pt x="148617" y="444674"/>
                  </a:lnTo>
                  <a:lnTo>
                    <a:pt x="158054" y="453121"/>
                  </a:lnTo>
                  <a:lnTo>
                    <a:pt x="168495" y="460963"/>
                  </a:lnTo>
                  <a:lnTo>
                    <a:pt x="179420" y="468018"/>
                  </a:lnTo>
                  <a:lnTo>
                    <a:pt x="190477" y="474241"/>
                  </a:lnTo>
                  <a:lnTo>
                    <a:pt x="201663" y="479405"/>
                  </a:lnTo>
                  <a:lnTo>
                    <a:pt x="213232" y="483044"/>
                  </a:lnTo>
                  <a:lnTo>
                    <a:pt x="225300" y="485030"/>
                  </a:lnTo>
                  <a:lnTo>
                    <a:pt x="237523" y="485057"/>
                  </a:lnTo>
                  <a:lnTo>
                    <a:pt x="249201" y="482498"/>
                  </a:lnTo>
                  <a:lnTo>
                    <a:pt x="259979" y="477255"/>
                  </a:lnTo>
                  <a:lnTo>
                    <a:pt x="269674" y="469666"/>
                  </a:lnTo>
                  <a:lnTo>
                    <a:pt x="278114" y="460221"/>
                  </a:lnTo>
                  <a:lnTo>
                    <a:pt x="285345" y="449387"/>
                  </a:lnTo>
                  <a:lnTo>
                    <a:pt x="291557" y="437387"/>
                  </a:lnTo>
                  <a:lnTo>
                    <a:pt x="296979" y="424211"/>
                  </a:lnTo>
                  <a:lnTo>
                    <a:pt x="301818" y="409953"/>
                  </a:lnTo>
                  <a:lnTo>
                    <a:pt x="306242" y="395126"/>
                  </a:lnTo>
                  <a:lnTo>
                    <a:pt x="310374" y="380553"/>
                  </a:lnTo>
                  <a:lnTo>
                    <a:pt x="314295" y="366678"/>
                  </a:lnTo>
                  <a:lnTo>
                    <a:pt x="317744" y="353581"/>
                  </a:lnTo>
                  <a:lnTo>
                    <a:pt x="320148" y="341172"/>
                  </a:lnTo>
                  <a:lnTo>
                    <a:pt x="321284" y="329287"/>
                  </a:lnTo>
                  <a:lnTo>
                    <a:pt x="321401" y="317134"/>
                  </a:lnTo>
                  <a:lnTo>
                    <a:pt x="321022" y="303369"/>
                  </a:lnTo>
                  <a:lnTo>
                    <a:pt x="320507" y="287393"/>
                  </a:lnTo>
                  <a:lnTo>
                    <a:pt x="319859" y="269438"/>
                  </a:lnTo>
                  <a:lnTo>
                    <a:pt x="318825" y="250171"/>
                  </a:lnTo>
                  <a:lnTo>
                    <a:pt x="317285" y="230146"/>
                  </a:lnTo>
                  <a:lnTo>
                    <a:pt x="315420" y="210025"/>
                  </a:lnTo>
                  <a:lnTo>
                    <a:pt x="313623" y="190611"/>
                  </a:lnTo>
                  <a:lnTo>
                    <a:pt x="312113" y="172263"/>
                  </a:lnTo>
                  <a:lnTo>
                    <a:pt x="310776" y="154811"/>
                  </a:lnTo>
                  <a:lnTo>
                    <a:pt x="309272" y="137778"/>
                  </a:lnTo>
                  <a:lnTo>
                    <a:pt x="307408" y="120833"/>
                  </a:lnTo>
                  <a:lnTo>
                    <a:pt x="305155" y="103992"/>
                  </a:lnTo>
                  <a:lnTo>
                    <a:pt x="302564" y="87516"/>
                  </a:lnTo>
                  <a:lnTo>
                    <a:pt x="299711" y="71552"/>
                  </a:lnTo>
                  <a:lnTo>
                    <a:pt x="296818" y="56495"/>
                  </a:lnTo>
                  <a:lnTo>
                    <a:pt x="293957" y="41480"/>
                  </a:lnTo>
                  <a:lnTo>
                    <a:pt x="290876" y="24073"/>
                  </a:lnTo>
                  <a:lnTo>
                    <a:pt x="28709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288368" y="684352"/>
              <a:ext cx="112544" cy="175589"/>
            </a:xfrm>
            <a:custGeom>
              <a:avLst/>
              <a:gdLst/>
              <a:ahLst/>
              <a:cxnLst/>
              <a:rect l="0" t="0" r="0" b="0"/>
              <a:pathLst>
                <a:path w="112544" h="175589">
                  <a:moveTo>
                    <a:pt x="17787" y="0"/>
                  </a:moveTo>
                  <a:lnTo>
                    <a:pt x="14853" y="8801"/>
                  </a:lnTo>
                  <a:lnTo>
                    <a:pt x="12071" y="17148"/>
                  </a:lnTo>
                  <a:lnTo>
                    <a:pt x="9176" y="25851"/>
                  </a:lnTo>
                  <a:lnTo>
                    <a:pt x="6309" y="35145"/>
                  </a:lnTo>
                  <a:lnTo>
                    <a:pt x="3792" y="45288"/>
                  </a:lnTo>
                  <a:lnTo>
                    <a:pt x="1786" y="56334"/>
                  </a:lnTo>
                  <a:lnTo>
                    <a:pt x="446" y="68173"/>
                  </a:lnTo>
                  <a:lnTo>
                    <a:pt x="0" y="80643"/>
                  </a:lnTo>
                  <a:lnTo>
                    <a:pt x="480" y="93581"/>
                  </a:lnTo>
                  <a:lnTo>
                    <a:pt x="1769" y="106691"/>
                  </a:lnTo>
                  <a:lnTo>
                    <a:pt x="3697" y="119565"/>
                  </a:lnTo>
                  <a:lnTo>
                    <a:pt x="6112" y="131990"/>
                  </a:lnTo>
                  <a:lnTo>
                    <a:pt x="9207" y="143621"/>
                  </a:lnTo>
                  <a:lnTo>
                    <a:pt x="13493" y="153907"/>
                  </a:lnTo>
                  <a:lnTo>
                    <a:pt x="19153" y="162662"/>
                  </a:lnTo>
                  <a:lnTo>
                    <a:pt x="25903" y="169540"/>
                  </a:lnTo>
                  <a:lnTo>
                    <a:pt x="33197" y="173888"/>
                  </a:lnTo>
                  <a:lnTo>
                    <a:pt x="40658" y="175588"/>
                  </a:lnTo>
                  <a:lnTo>
                    <a:pt x="48107" y="174968"/>
                  </a:lnTo>
                  <a:lnTo>
                    <a:pt x="55480" y="172510"/>
                  </a:lnTo>
                  <a:lnTo>
                    <a:pt x="62765" y="168672"/>
                  </a:lnTo>
                  <a:lnTo>
                    <a:pt x="69809" y="163676"/>
                  </a:lnTo>
                  <a:lnTo>
                    <a:pt x="76319" y="157509"/>
                  </a:lnTo>
                  <a:lnTo>
                    <a:pt x="82182" y="150254"/>
                  </a:lnTo>
                  <a:lnTo>
                    <a:pt x="87443" y="142096"/>
                  </a:lnTo>
                  <a:lnTo>
                    <a:pt x="92211" y="133242"/>
                  </a:lnTo>
                  <a:lnTo>
                    <a:pt x="96600" y="123873"/>
                  </a:lnTo>
                  <a:lnTo>
                    <a:pt x="100548" y="113971"/>
                  </a:lnTo>
                  <a:lnTo>
                    <a:pt x="103829" y="103338"/>
                  </a:lnTo>
                  <a:lnTo>
                    <a:pt x="106369" y="91924"/>
                  </a:lnTo>
                  <a:lnTo>
                    <a:pt x="108246" y="79819"/>
                  </a:lnTo>
                  <a:lnTo>
                    <a:pt x="109589" y="67161"/>
                  </a:lnTo>
                  <a:lnTo>
                    <a:pt x="110529" y="54106"/>
                  </a:lnTo>
                  <a:lnTo>
                    <a:pt x="111180" y="41378"/>
                  </a:lnTo>
                  <a:lnTo>
                    <a:pt x="111695" y="29007"/>
                  </a:lnTo>
                  <a:lnTo>
                    <a:pt x="112125" y="15909"/>
                  </a:lnTo>
                  <a:lnTo>
                    <a:pt x="11254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453554" y="680294"/>
              <a:ext cx="410612" cy="173406"/>
            </a:xfrm>
            <a:custGeom>
              <a:avLst/>
              <a:gdLst/>
              <a:ahLst/>
              <a:cxnLst/>
              <a:rect l="0" t="0" r="0" b="0"/>
              <a:pathLst>
                <a:path w="410612" h="173406">
                  <a:moveTo>
                    <a:pt x="0" y="56700"/>
                  </a:moveTo>
                  <a:lnTo>
                    <a:pt x="0" y="68435"/>
                  </a:lnTo>
                  <a:lnTo>
                    <a:pt x="0" y="79564"/>
                  </a:lnTo>
                  <a:lnTo>
                    <a:pt x="5" y="91158"/>
                  </a:lnTo>
                  <a:lnTo>
                    <a:pt x="177" y="103146"/>
                  </a:lnTo>
                  <a:lnTo>
                    <a:pt x="826" y="115158"/>
                  </a:lnTo>
                  <a:lnTo>
                    <a:pt x="2079" y="126961"/>
                  </a:lnTo>
                  <a:lnTo>
                    <a:pt x="3905" y="138487"/>
                  </a:lnTo>
                  <a:lnTo>
                    <a:pt x="6202" y="149756"/>
                  </a:lnTo>
                  <a:lnTo>
                    <a:pt x="8836" y="160733"/>
                  </a:lnTo>
                  <a:lnTo>
                    <a:pt x="10976" y="168581"/>
                  </a:lnTo>
                  <a:lnTo>
                    <a:pt x="11816" y="169609"/>
                  </a:lnTo>
                  <a:lnTo>
                    <a:pt x="11902" y="164725"/>
                  </a:lnTo>
                  <a:lnTo>
                    <a:pt x="11703" y="155822"/>
                  </a:lnTo>
                  <a:lnTo>
                    <a:pt x="11440" y="144564"/>
                  </a:lnTo>
                  <a:lnTo>
                    <a:pt x="11199" y="132023"/>
                  </a:lnTo>
                  <a:lnTo>
                    <a:pt x="11007" y="118798"/>
                  </a:lnTo>
                  <a:lnTo>
                    <a:pt x="10863" y="105209"/>
                  </a:lnTo>
                  <a:lnTo>
                    <a:pt x="10764" y="91429"/>
                  </a:lnTo>
                  <a:lnTo>
                    <a:pt x="10864" y="77710"/>
                  </a:lnTo>
                  <a:lnTo>
                    <a:pt x="11461" y="64406"/>
                  </a:lnTo>
                  <a:lnTo>
                    <a:pt x="12689" y="51691"/>
                  </a:lnTo>
                  <a:lnTo>
                    <a:pt x="14836" y="40202"/>
                  </a:lnTo>
                  <a:lnTo>
                    <a:pt x="18414" y="31073"/>
                  </a:lnTo>
                  <a:lnTo>
                    <a:pt x="23561" y="24726"/>
                  </a:lnTo>
                  <a:lnTo>
                    <a:pt x="29950" y="21262"/>
                  </a:lnTo>
                  <a:lnTo>
                    <a:pt x="36994" y="20817"/>
                  </a:lnTo>
                  <a:lnTo>
                    <a:pt x="44279" y="23147"/>
                  </a:lnTo>
                  <a:lnTo>
                    <a:pt x="51439" y="27759"/>
                  </a:lnTo>
                  <a:lnTo>
                    <a:pt x="58085" y="34117"/>
                  </a:lnTo>
                  <a:lnTo>
                    <a:pt x="64068" y="41753"/>
                  </a:lnTo>
                  <a:lnTo>
                    <a:pt x="69424" y="50299"/>
                  </a:lnTo>
                  <a:lnTo>
                    <a:pt x="74263" y="59478"/>
                  </a:lnTo>
                  <a:lnTo>
                    <a:pt x="78713" y="69022"/>
                  </a:lnTo>
                  <a:lnTo>
                    <a:pt x="83100" y="76281"/>
                  </a:lnTo>
                  <a:lnTo>
                    <a:pt x="87326" y="78032"/>
                  </a:lnTo>
                  <a:lnTo>
                    <a:pt x="90848" y="75237"/>
                  </a:lnTo>
                  <a:lnTo>
                    <a:pt x="93909" y="69497"/>
                  </a:lnTo>
                  <a:lnTo>
                    <a:pt x="96838" y="61947"/>
                  </a:lnTo>
                  <a:lnTo>
                    <a:pt x="99809" y="53292"/>
                  </a:lnTo>
                  <a:lnTo>
                    <a:pt x="102886" y="43961"/>
                  </a:lnTo>
                  <a:lnTo>
                    <a:pt x="106238" y="34371"/>
                  </a:lnTo>
                  <a:lnTo>
                    <a:pt x="110155" y="24988"/>
                  </a:lnTo>
                  <a:lnTo>
                    <a:pt x="114754" y="16055"/>
                  </a:lnTo>
                  <a:lnTo>
                    <a:pt x="120144" y="8256"/>
                  </a:lnTo>
                  <a:lnTo>
                    <a:pt x="126517" y="2758"/>
                  </a:lnTo>
                  <a:lnTo>
                    <a:pt x="133877" y="0"/>
                  </a:lnTo>
                  <a:lnTo>
                    <a:pt x="141921" y="99"/>
                  </a:lnTo>
                  <a:lnTo>
                    <a:pt x="150158" y="3198"/>
                  </a:lnTo>
                  <a:lnTo>
                    <a:pt x="158282" y="9057"/>
                  </a:lnTo>
                  <a:lnTo>
                    <a:pt x="166024" y="17021"/>
                  </a:lnTo>
                  <a:lnTo>
                    <a:pt x="173070" y="26251"/>
                  </a:lnTo>
                  <a:lnTo>
                    <a:pt x="179324" y="36156"/>
                  </a:lnTo>
                  <a:lnTo>
                    <a:pt x="184862" y="46562"/>
                  </a:lnTo>
                  <a:lnTo>
                    <a:pt x="189824" y="57606"/>
                  </a:lnTo>
                  <a:lnTo>
                    <a:pt x="194352" y="69326"/>
                  </a:lnTo>
                  <a:lnTo>
                    <a:pt x="198564" y="81484"/>
                  </a:lnTo>
                  <a:lnTo>
                    <a:pt x="202555" y="93654"/>
                  </a:lnTo>
                  <a:lnTo>
                    <a:pt x="206391" y="105584"/>
                  </a:lnTo>
                  <a:lnTo>
                    <a:pt x="210121" y="117206"/>
                  </a:lnTo>
                  <a:lnTo>
                    <a:pt x="213779" y="128544"/>
                  </a:lnTo>
                  <a:lnTo>
                    <a:pt x="217393" y="139582"/>
                  </a:lnTo>
                  <a:lnTo>
                    <a:pt x="221173" y="147916"/>
                  </a:lnTo>
                  <a:lnTo>
                    <a:pt x="225113" y="150461"/>
                  </a:lnTo>
                  <a:lnTo>
                    <a:pt x="228986" y="148178"/>
                  </a:lnTo>
                  <a:lnTo>
                    <a:pt x="233132" y="142757"/>
                  </a:lnTo>
                  <a:lnTo>
                    <a:pt x="238129" y="135905"/>
                  </a:lnTo>
                  <a:lnTo>
                    <a:pt x="244631" y="129300"/>
                  </a:lnTo>
                  <a:lnTo>
                    <a:pt x="252824" y="123782"/>
                  </a:lnTo>
                  <a:lnTo>
                    <a:pt x="262377" y="119362"/>
                  </a:lnTo>
                  <a:lnTo>
                    <a:pt x="272682" y="115596"/>
                  </a:lnTo>
                  <a:lnTo>
                    <a:pt x="283311" y="112126"/>
                  </a:lnTo>
                  <a:lnTo>
                    <a:pt x="294204" y="108923"/>
                  </a:lnTo>
                  <a:lnTo>
                    <a:pt x="305575" y="106206"/>
                  </a:lnTo>
                  <a:lnTo>
                    <a:pt x="317508" y="104060"/>
                  </a:lnTo>
                  <a:lnTo>
                    <a:pt x="329640" y="101954"/>
                  </a:lnTo>
                  <a:lnTo>
                    <a:pt x="341259" y="98867"/>
                  </a:lnTo>
                  <a:lnTo>
                    <a:pt x="351987" y="94300"/>
                  </a:lnTo>
                  <a:lnTo>
                    <a:pt x="361309" y="88095"/>
                  </a:lnTo>
                  <a:lnTo>
                    <a:pt x="368434" y="80176"/>
                  </a:lnTo>
                  <a:lnTo>
                    <a:pt x="373142" y="70705"/>
                  </a:lnTo>
                  <a:lnTo>
                    <a:pt x="375521" y="60296"/>
                  </a:lnTo>
                  <a:lnTo>
                    <a:pt x="375697" y="49865"/>
                  </a:lnTo>
                  <a:lnTo>
                    <a:pt x="373963" y="39938"/>
                  </a:lnTo>
                  <a:lnTo>
                    <a:pt x="370549" y="30821"/>
                  </a:lnTo>
                  <a:lnTo>
                    <a:pt x="365525" y="22770"/>
                  </a:lnTo>
                  <a:lnTo>
                    <a:pt x="359078" y="15811"/>
                  </a:lnTo>
                  <a:lnTo>
                    <a:pt x="351481" y="10121"/>
                  </a:lnTo>
                  <a:lnTo>
                    <a:pt x="343012" y="6113"/>
                  </a:lnTo>
                  <a:lnTo>
                    <a:pt x="333913" y="3863"/>
                  </a:lnTo>
                  <a:lnTo>
                    <a:pt x="324533" y="3317"/>
                  </a:lnTo>
                  <a:lnTo>
                    <a:pt x="315317" y="4461"/>
                  </a:lnTo>
                  <a:lnTo>
                    <a:pt x="306495" y="7128"/>
                  </a:lnTo>
                  <a:lnTo>
                    <a:pt x="298267" y="11358"/>
                  </a:lnTo>
                  <a:lnTo>
                    <a:pt x="290886" y="17469"/>
                  </a:lnTo>
                  <a:lnTo>
                    <a:pt x="284412" y="25474"/>
                  </a:lnTo>
                  <a:lnTo>
                    <a:pt x="279064" y="35272"/>
                  </a:lnTo>
                  <a:lnTo>
                    <a:pt x="275294" y="46822"/>
                  </a:lnTo>
                  <a:lnTo>
                    <a:pt x="273203" y="59917"/>
                  </a:lnTo>
                  <a:lnTo>
                    <a:pt x="272594" y="73929"/>
                  </a:lnTo>
                  <a:lnTo>
                    <a:pt x="273165" y="87939"/>
                  </a:lnTo>
                  <a:lnTo>
                    <a:pt x="274629" y="101426"/>
                  </a:lnTo>
                  <a:lnTo>
                    <a:pt x="277067" y="114088"/>
                  </a:lnTo>
                  <a:lnTo>
                    <a:pt x="280906" y="125673"/>
                  </a:lnTo>
                  <a:lnTo>
                    <a:pt x="286269" y="136164"/>
                  </a:lnTo>
                  <a:lnTo>
                    <a:pt x="293159" y="145548"/>
                  </a:lnTo>
                  <a:lnTo>
                    <a:pt x="301611" y="153721"/>
                  </a:lnTo>
                  <a:lnTo>
                    <a:pt x="311482" y="160734"/>
                  </a:lnTo>
                  <a:lnTo>
                    <a:pt x="322346" y="166446"/>
                  </a:lnTo>
                  <a:lnTo>
                    <a:pt x="333623" y="170462"/>
                  </a:lnTo>
                  <a:lnTo>
                    <a:pt x="344938" y="172718"/>
                  </a:lnTo>
                  <a:lnTo>
                    <a:pt x="356071" y="173405"/>
                  </a:lnTo>
                  <a:lnTo>
                    <a:pt x="368154" y="172756"/>
                  </a:lnTo>
                  <a:lnTo>
                    <a:pt x="384478" y="169597"/>
                  </a:lnTo>
                  <a:lnTo>
                    <a:pt x="410611" y="161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885223" y="673823"/>
              <a:ext cx="136871" cy="145431"/>
            </a:xfrm>
            <a:custGeom>
              <a:avLst/>
              <a:gdLst/>
              <a:ahLst/>
              <a:cxnLst/>
              <a:rect l="0" t="0" r="0" b="0"/>
              <a:pathLst>
                <a:path w="136871" h="145431">
                  <a:moveTo>
                    <a:pt x="0" y="63171"/>
                  </a:moveTo>
                  <a:lnTo>
                    <a:pt x="2933" y="74906"/>
                  </a:lnTo>
                  <a:lnTo>
                    <a:pt x="5716" y="86035"/>
                  </a:lnTo>
                  <a:lnTo>
                    <a:pt x="8615" y="97629"/>
                  </a:lnTo>
                  <a:lnTo>
                    <a:pt x="11656" y="109617"/>
                  </a:lnTo>
                  <a:lnTo>
                    <a:pt x="14821" y="121629"/>
                  </a:lnTo>
                  <a:lnTo>
                    <a:pt x="18068" y="133363"/>
                  </a:lnTo>
                  <a:lnTo>
                    <a:pt x="20787" y="142336"/>
                  </a:lnTo>
                  <a:lnTo>
                    <a:pt x="22049" y="145430"/>
                  </a:lnTo>
                  <a:lnTo>
                    <a:pt x="21812" y="143523"/>
                  </a:lnTo>
                  <a:lnTo>
                    <a:pt x="20463" y="138316"/>
                  </a:lnTo>
                  <a:lnTo>
                    <a:pt x="18535" y="130912"/>
                  </a:lnTo>
                  <a:lnTo>
                    <a:pt x="16593" y="121799"/>
                  </a:lnTo>
                  <a:lnTo>
                    <a:pt x="14944" y="111324"/>
                  </a:lnTo>
                  <a:lnTo>
                    <a:pt x="13831" y="99807"/>
                  </a:lnTo>
                  <a:lnTo>
                    <a:pt x="13528" y="87523"/>
                  </a:lnTo>
                  <a:lnTo>
                    <a:pt x="14116" y="74705"/>
                  </a:lnTo>
                  <a:lnTo>
                    <a:pt x="15983" y="62007"/>
                  </a:lnTo>
                  <a:lnTo>
                    <a:pt x="19896" y="50471"/>
                  </a:lnTo>
                  <a:lnTo>
                    <a:pt x="26083" y="40568"/>
                  </a:lnTo>
                  <a:lnTo>
                    <a:pt x="34152" y="32259"/>
                  </a:lnTo>
                  <a:lnTo>
                    <a:pt x="43395" y="25280"/>
                  </a:lnTo>
                  <a:lnTo>
                    <a:pt x="53279" y="19329"/>
                  </a:lnTo>
                  <a:lnTo>
                    <a:pt x="63658" y="14294"/>
                  </a:lnTo>
                  <a:lnTo>
                    <a:pt x="74676" y="10269"/>
                  </a:lnTo>
                  <a:lnTo>
                    <a:pt x="86361" y="7220"/>
                  </a:lnTo>
                  <a:lnTo>
                    <a:pt x="98031" y="4995"/>
                  </a:lnTo>
                  <a:lnTo>
                    <a:pt x="109510" y="3177"/>
                  </a:lnTo>
                  <a:lnTo>
                    <a:pt x="121806" y="1603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048706" y="718210"/>
              <a:ext cx="162901" cy="113946"/>
            </a:xfrm>
            <a:custGeom>
              <a:avLst/>
              <a:gdLst/>
              <a:ahLst/>
              <a:cxnLst/>
              <a:rect l="0" t="0" r="0" b="0"/>
              <a:pathLst>
                <a:path w="162901" h="113946">
                  <a:moveTo>
                    <a:pt x="89200" y="71427"/>
                  </a:moveTo>
                  <a:lnTo>
                    <a:pt x="94867" y="62625"/>
                  </a:lnTo>
                  <a:lnTo>
                    <a:pt x="98511" y="54279"/>
                  </a:lnTo>
                  <a:lnTo>
                    <a:pt x="100411" y="45585"/>
                  </a:lnTo>
                  <a:lnTo>
                    <a:pt x="100567" y="36636"/>
                  </a:lnTo>
                  <a:lnTo>
                    <a:pt x="98651" y="27790"/>
                  </a:lnTo>
                  <a:lnTo>
                    <a:pt x="94668" y="19265"/>
                  </a:lnTo>
                  <a:lnTo>
                    <a:pt x="88750" y="11595"/>
                  </a:lnTo>
                  <a:lnTo>
                    <a:pt x="80969" y="5662"/>
                  </a:lnTo>
                  <a:lnTo>
                    <a:pt x="71564" y="1796"/>
                  </a:lnTo>
                  <a:lnTo>
                    <a:pt x="61186" y="0"/>
                  </a:lnTo>
                  <a:lnTo>
                    <a:pt x="50769" y="225"/>
                  </a:lnTo>
                  <a:lnTo>
                    <a:pt x="40850" y="2235"/>
                  </a:lnTo>
                  <a:lnTo>
                    <a:pt x="31735" y="6006"/>
                  </a:lnTo>
                  <a:lnTo>
                    <a:pt x="23685" y="11802"/>
                  </a:lnTo>
                  <a:lnTo>
                    <a:pt x="16722" y="19586"/>
                  </a:lnTo>
                  <a:lnTo>
                    <a:pt x="10858" y="29064"/>
                  </a:lnTo>
                  <a:lnTo>
                    <a:pt x="6202" y="39867"/>
                  </a:lnTo>
                  <a:lnTo>
                    <a:pt x="2704" y="51647"/>
                  </a:lnTo>
                  <a:lnTo>
                    <a:pt x="504" y="63962"/>
                  </a:lnTo>
                  <a:lnTo>
                    <a:pt x="0" y="76294"/>
                  </a:lnTo>
                  <a:lnTo>
                    <a:pt x="1260" y="88339"/>
                  </a:lnTo>
                  <a:lnTo>
                    <a:pt x="4224" y="99204"/>
                  </a:lnTo>
                  <a:lnTo>
                    <a:pt x="8880" y="107379"/>
                  </a:lnTo>
                  <a:lnTo>
                    <a:pt x="15039" y="112272"/>
                  </a:lnTo>
                  <a:lnTo>
                    <a:pt x="22088" y="113945"/>
                  </a:lnTo>
                  <a:lnTo>
                    <a:pt x="29117" y="112650"/>
                  </a:lnTo>
                  <a:lnTo>
                    <a:pt x="35614" y="108851"/>
                  </a:lnTo>
                  <a:lnTo>
                    <a:pt x="41447" y="102932"/>
                  </a:lnTo>
                  <a:lnTo>
                    <a:pt x="46672" y="95090"/>
                  </a:lnTo>
                  <a:lnTo>
                    <a:pt x="51409" y="85608"/>
                  </a:lnTo>
                  <a:lnTo>
                    <a:pt x="55777" y="74993"/>
                  </a:lnTo>
                  <a:lnTo>
                    <a:pt x="59880" y="63877"/>
                  </a:lnTo>
                  <a:lnTo>
                    <a:pt x="63800" y="52732"/>
                  </a:lnTo>
                  <a:lnTo>
                    <a:pt x="67799" y="44164"/>
                  </a:lnTo>
                  <a:lnTo>
                    <a:pt x="71901" y="41360"/>
                  </a:lnTo>
                  <a:lnTo>
                    <a:pt x="75878" y="43450"/>
                  </a:lnTo>
                  <a:lnTo>
                    <a:pt x="80077" y="48757"/>
                  </a:lnTo>
                  <a:lnTo>
                    <a:pt x="84764" y="55878"/>
                  </a:lnTo>
                  <a:lnTo>
                    <a:pt x="89990" y="63732"/>
                  </a:lnTo>
                  <a:lnTo>
                    <a:pt x="95699" y="71717"/>
                  </a:lnTo>
                  <a:lnTo>
                    <a:pt x="101954" y="79424"/>
                  </a:lnTo>
                  <a:lnTo>
                    <a:pt x="108967" y="86475"/>
                  </a:lnTo>
                  <a:lnTo>
                    <a:pt x="116781" y="92738"/>
                  </a:lnTo>
                  <a:lnTo>
                    <a:pt x="125033" y="97937"/>
                  </a:lnTo>
                  <a:lnTo>
                    <a:pt x="133969" y="101954"/>
                  </a:lnTo>
                  <a:lnTo>
                    <a:pt x="145490" y="104023"/>
                  </a:lnTo>
                  <a:lnTo>
                    <a:pt x="162900" y="1030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243191" y="442196"/>
              <a:ext cx="10530" cy="400084"/>
            </a:xfrm>
            <a:custGeom>
              <a:avLst/>
              <a:gdLst/>
              <a:ahLst/>
              <a:cxnLst/>
              <a:rect l="0" t="0" r="0" b="0"/>
              <a:pathLst>
                <a:path w="10530" h="400084">
                  <a:moveTo>
                    <a:pt x="0" y="0"/>
                  </a:moveTo>
                  <a:lnTo>
                    <a:pt x="1" y="11803"/>
                  </a:lnTo>
                  <a:lnTo>
                    <a:pt x="0" y="23572"/>
                  </a:lnTo>
                  <a:lnTo>
                    <a:pt x="0" y="36471"/>
                  </a:lnTo>
                  <a:lnTo>
                    <a:pt x="0" y="50665"/>
                  </a:lnTo>
                  <a:lnTo>
                    <a:pt x="0" y="66290"/>
                  </a:lnTo>
                  <a:lnTo>
                    <a:pt x="0" y="83265"/>
                  </a:lnTo>
                  <a:lnTo>
                    <a:pt x="0" y="101366"/>
                  </a:lnTo>
                  <a:lnTo>
                    <a:pt x="0" y="120335"/>
                  </a:lnTo>
                  <a:lnTo>
                    <a:pt x="0" y="139933"/>
                  </a:lnTo>
                  <a:lnTo>
                    <a:pt x="0" y="159648"/>
                  </a:lnTo>
                  <a:lnTo>
                    <a:pt x="0" y="178731"/>
                  </a:lnTo>
                  <a:lnTo>
                    <a:pt x="0" y="196827"/>
                  </a:lnTo>
                  <a:lnTo>
                    <a:pt x="0" y="214096"/>
                  </a:lnTo>
                  <a:lnTo>
                    <a:pt x="0" y="231000"/>
                  </a:lnTo>
                  <a:lnTo>
                    <a:pt x="0" y="247855"/>
                  </a:lnTo>
                  <a:lnTo>
                    <a:pt x="0" y="264634"/>
                  </a:lnTo>
                  <a:lnTo>
                    <a:pt x="0" y="281068"/>
                  </a:lnTo>
                  <a:lnTo>
                    <a:pt x="5" y="297018"/>
                  </a:lnTo>
                  <a:lnTo>
                    <a:pt x="178" y="312493"/>
                  </a:lnTo>
                  <a:lnTo>
                    <a:pt x="826" y="327572"/>
                  </a:lnTo>
                  <a:lnTo>
                    <a:pt x="2076" y="342325"/>
                  </a:lnTo>
                  <a:lnTo>
                    <a:pt x="3736" y="356232"/>
                  </a:lnTo>
                  <a:lnTo>
                    <a:pt x="5563" y="369537"/>
                  </a:lnTo>
                  <a:lnTo>
                    <a:pt x="7717" y="383413"/>
                  </a:lnTo>
                  <a:lnTo>
                    <a:pt x="10529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106321" y="595781"/>
              <a:ext cx="244653" cy="25401"/>
            </a:xfrm>
            <a:custGeom>
              <a:avLst/>
              <a:gdLst/>
              <a:ahLst/>
              <a:cxnLst/>
              <a:rect l="0" t="0" r="0" b="0"/>
              <a:pathLst>
                <a:path w="244653" h="25401">
                  <a:moveTo>
                    <a:pt x="244652" y="0"/>
                  </a:moveTo>
                  <a:lnTo>
                    <a:pt x="237361" y="2425"/>
                  </a:lnTo>
                  <a:lnTo>
                    <a:pt x="228068" y="5293"/>
                  </a:lnTo>
                  <a:lnTo>
                    <a:pt x="217924" y="7810"/>
                  </a:lnTo>
                  <a:lnTo>
                    <a:pt x="206874" y="9820"/>
                  </a:lnTo>
                  <a:lnTo>
                    <a:pt x="194862" y="11333"/>
                  </a:lnTo>
                  <a:lnTo>
                    <a:pt x="181743" y="12428"/>
                  </a:lnTo>
                  <a:lnTo>
                    <a:pt x="167552" y="13200"/>
                  </a:lnTo>
                  <a:lnTo>
                    <a:pt x="152616" y="13737"/>
                  </a:lnTo>
                  <a:lnTo>
                    <a:pt x="137446" y="14105"/>
                  </a:lnTo>
                  <a:lnTo>
                    <a:pt x="122351" y="14355"/>
                  </a:lnTo>
                  <a:lnTo>
                    <a:pt x="107284" y="14525"/>
                  </a:lnTo>
                  <a:lnTo>
                    <a:pt x="91949" y="14639"/>
                  </a:lnTo>
                  <a:lnTo>
                    <a:pt x="76205" y="14721"/>
                  </a:lnTo>
                  <a:lnTo>
                    <a:pt x="60612" y="14974"/>
                  </a:lnTo>
                  <a:lnTo>
                    <a:pt x="44716" y="15916"/>
                  </a:lnTo>
                  <a:lnTo>
                    <a:pt x="25999" y="18747"/>
                  </a:lnTo>
                  <a:lnTo>
                    <a:pt x="0" y="254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337653" y="568538"/>
            <a:ext cx="410907" cy="257887"/>
            <a:chOff x="5337653" y="568538"/>
            <a:chExt cx="410907" cy="257887"/>
          </a:xfrm>
        </p:grpSpPr>
        <p:sp>
          <p:nvSpPr>
            <p:cNvPr id="13" name="Freeform 12"/>
            <p:cNvSpPr/>
            <p:nvPr/>
          </p:nvSpPr>
          <p:spPr>
            <a:xfrm>
              <a:off x="5337653" y="642238"/>
              <a:ext cx="169864" cy="184187"/>
            </a:xfrm>
            <a:custGeom>
              <a:avLst/>
              <a:gdLst/>
              <a:ahLst/>
              <a:cxnLst/>
              <a:rect l="0" t="0" r="0" b="0"/>
              <a:pathLst>
                <a:path w="169864" h="184187">
                  <a:moveTo>
                    <a:pt x="73994" y="0"/>
                  </a:moveTo>
                  <a:lnTo>
                    <a:pt x="62326" y="134"/>
                  </a:lnTo>
                  <a:lnTo>
                    <a:pt x="51837" y="1414"/>
                  </a:lnTo>
                  <a:lnTo>
                    <a:pt x="41545" y="4012"/>
                  </a:lnTo>
                  <a:lnTo>
                    <a:pt x="31589" y="7904"/>
                  </a:lnTo>
                  <a:lnTo>
                    <a:pt x="22541" y="13185"/>
                  </a:lnTo>
                  <a:lnTo>
                    <a:pt x="14668" y="19776"/>
                  </a:lnTo>
                  <a:lnTo>
                    <a:pt x="8237" y="27622"/>
                  </a:lnTo>
                  <a:lnTo>
                    <a:pt x="3669" y="36781"/>
                  </a:lnTo>
                  <a:lnTo>
                    <a:pt x="1007" y="47161"/>
                  </a:lnTo>
                  <a:lnTo>
                    <a:pt x="0" y="58553"/>
                  </a:lnTo>
                  <a:lnTo>
                    <a:pt x="296" y="70722"/>
                  </a:lnTo>
                  <a:lnTo>
                    <a:pt x="1567" y="83454"/>
                  </a:lnTo>
                  <a:lnTo>
                    <a:pt x="3705" y="96256"/>
                  </a:lnTo>
                  <a:lnTo>
                    <a:pt x="6809" y="108392"/>
                  </a:lnTo>
                  <a:lnTo>
                    <a:pt x="10857" y="119513"/>
                  </a:lnTo>
                  <a:lnTo>
                    <a:pt x="15710" y="129623"/>
                  </a:lnTo>
                  <a:lnTo>
                    <a:pt x="21191" y="138882"/>
                  </a:lnTo>
                  <a:lnTo>
                    <a:pt x="27143" y="147479"/>
                  </a:lnTo>
                  <a:lnTo>
                    <a:pt x="33598" y="155424"/>
                  </a:lnTo>
                  <a:lnTo>
                    <a:pt x="40763" y="162549"/>
                  </a:lnTo>
                  <a:lnTo>
                    <a:pt x="48700" y="168824"/>
                  </a:lnTo>
                  <a:lnTo>
                    <a:pt x="57487" y="174192"/>
                  </a:lnTo>
                  <a:lnTo>
                    <a:pt x="67296" y="178500"/>
                  </a:lnTo>
                  <a:lnTo>
                    <a:pt x="78112" y="181759"/>
                  </a:lnTo>
                  <a:lnTo>
                    <a:pt x="89460" y="183794"/>
                  </a:lnTo>
                  <a:lnTo>
                    <a:pt x="100536" y="184186"/>
                  </a:lnTo>
                  <a:lnTo>
                    <a:pt x="110908" y="182856"/>
                  </a:lnTo>
                  <a:lnTo>
                    <a:pt x="120496" y="180014"/>
                  </a:lnTo>
                  <a:lnTo>
                    <a:pt x="129397" y="175972"/>
                  </a:lnTo>
                  <a:lnTo>
                    <a:pt x="137749" y="171025"/>
                  </a:lnTo>
                  <a:lnTo>
                    <a:pt x="145529" y="165094"/>
                  </a:lnTo>
                  <a:lnTo>
                    <a:pt x="152542" y="157758"/>
                  </a:lnTo>
                  <a:lnTo>
                    <a:pt x="158738" y="148897"/>
                  </a:lnTo>
                  <a:lnTo>
                    <a:pt x="163883" y="138676"/>
                  </a:lnTo>
                  <a:lnTo>
                    <a:pt x="167509" y="127366"/>
                  </a:lnTo>
                  <a:lnTo>
                    <a:pt x="169496" y="115242"/>
                  </a:lnTo>
                  <a:lnTo>
                    <a:pt x="169863" y="102695"/>
                  </a:lnTo>
                  <a:lnTo>
                    <a:pt x="168597" y="90206"/>
                  </a:lnTo>
                  <a:lnTo>
                    <a:pt x="165857" y="78038"/>
                  </a:lnTo>
                  <a:lnTo>
                    <a:pt x="161919" y="66411"/>
                  </a:lnTo>
                  <a:lnTo>
                    <a:pt x="157066" y="55596"/>
                  </a:lnTo>
                  <a:lnTo>
                    <a:pt x="151538" y="45663"/>
                  </a:lnTo>
                  <a:lnTo>
                    <a:pt x="145202" y="36839"/>
                  </a:lnTo>
                  <a:lnTo>
                    <a:pt x="137586" y="29583"/>
                  </a:lnTo>
                  <a:lnTo>
                    <a:pt x="128547" y="23997"/>
                  </a:lnTo>
                  <a:lnTo>
                    <a:pt x="118644" y="19881"/>
                  </a:lnTo>
                  <a:lnTo>
                    <a:pt x="107888" y="16498"/>
                  </a:lnTo>
                  <a:lnTo>
                    <a:pt x="94215" y="13550"/>
                  </a:lnTo>
                  <a:lnTo>
                    <a:pt x="73994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559046" y="568538"/>
              <a:ext cx="189514" cy="208848"/>
            </a:xfrm>
            <a:custGeom>
              <a:avLst/>
              <a:gdLst/>
              <a:ahLst/>
              <a:cxnLst/>
              <a:rect l="0" t="0" r="0" b="0"/>
              <a:pathLst>
                <a:path w="189514" h="208848">
                  <a:moveTo>
                    <a:pt x="0" y="136871"/>
                  </a:moveTo>
                  <a:lnTo>
                    <a:pt x="3001" y="145739"/>
                  </a:lnTo>
                  <a:lnTo>
                    <a:pt x="6423" y="154726"/>
                  </a:lnTo>
                  <a:lnTo>
                    <a:pt x="10620" y="164717"/>
                  </a:lnTo>
                  <a:lnTo>
                    <a:pt x="15520" y="175525"/>
                  </a:lnTo>
                  <a:lnTo>
                    <a:pt x="21001" y="186688"/>
                  </a:lnTo>
                  <a:lnTo>
                    <a:pt x="26909" y="197821"/>
                  </a:lnTo>
                  <a:lnTo>
                    <a:pt x="32323" y="206260"/>
                  </a:lnTo>
                  <a:lnTo>
                    <a:pt x="35454" y="208847"/>
                  </a:lnTo>
                  <a:lnTo>
                    <a:pt x="35570" y="206653"/>
                  </a:lnTo>
                  <a:lnTo>
                    <a:pt x="33433" y="201343"/>
                  </a:lnTo>
                  <a:lnTo>
                    <a:pt x="30124" y="194098"/>
                  </a:lnTo>
                  <a:lnTo>
                    <a:pt x="26352" y="185650"/>
                  </a:lnTo>
                  <a:lnTo>
                    <a:pt x="22630" y="176286"/>
                  </a:lnTo>
                  <a:lnTo>
                    <a:pt x="19407" y="165975"/>
                  </a:lnTo>
                  <a:lnTo>
                    <a:pt x="16857" y="154753"/>
                  </a:lnTo>
                  <a:lnTo>
                    <a:pt x="14952" y="142596"/>
                  </a:lnTo>
                  <a:lnTo>
                    <a:pt x="13578" y="129366"/>
                  </a:lnTo>
                  <a:lnTo>
                    <a:pt x="12625" y="115103"/>
                  </a:lnTo>
                  <a:lnTo>
                    <a:pt x="12474" y="100456"/>
                  </a:lnTo>
                  <a:lnTo>
                    <a:pt x="13960" y="86542"/>
                  </a:lnTo>
                  <a:lnTo>
                    <a:pt x="17408" y="73934"/>
                  </a:lnTo>
                  <a:lnTo>
                    <a:pt x="22673" y="62845"/>
                  </a:lnTo>
                  <a:lnTo>
                    <a:pt x="29421" y="53386"/>
                  </a:lnTo>
                  <a:lnTo>
                    <a:pt x="37298" y="45438"/>
                  </a:lnTo>
                  <a:lnTo>
                    <a:pt x="46162" y="38896"/>
                  </a:lnTo>
                  <a:lnTo>
                    <a:pt x="56081" y="33776"/>
                  </a:lnTo>
                  <a:lnTo>
                    <a:pt x="67008" y="29949"/>
                  </a:lnTo>
                  <a:lnTo>
                    <a:pt x="78783" y="27019"/>
                  </a:lnTo>
                  <a:lnTo>
                    <a:pt x="91219" y="24427"/>
                  </a:lnTo>
                  <a:lnTo>
                    <a:pt x="104138" y="21826"/>
                  </a:lnTo>
                  <a:lnTo>
                    <a:pt x="117237" y="19076"/>
                  </a:lnTo>
                  <a:lnTo>
                    <a:pt x="130104" y="16151"/>
                  </a:lnTo>
                  <a:lnTo>
                    <a:pt x="142521" y="13074"/>
                  </a:lnTo>
                  <a:lnTo>
                    <a:pt x="154016" y="10030"/>
                  </a:lnTo>
                  <a:lnTo>
                    <a:pt x="164903" y="7051"/>
                  </a:lnTo>
                  <a:lnTo>
                    <a:pt x="176133" y="3876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503511" y="1263419"/>
            <a:ext cx="1381505" cy="210571"/>
            <a:chOff x="2503511" y="1263419"/>
            <a:chExt cx="1381505" cy="210571"/>
          </a:xfrm>
        </p:grpSpPr>
        <p:sp>
          <p:nvSpPr>
            <p:cNvPr id="16" name="Freeform 15"/>
            <p:cNvSpPr/>
            <p:nvPr/>
          </p:nvSpPr>
          <p:spPr>
            <a:xfrm>
              <a:off x="2503511" y="1263419"/>
              <a:ext cx="276013" cy="210571"/>
            </a:xfrm>
            <a:custGeom>
              <a:avLst/>
              <a:gdLst/>
              <a:ahLst/>
              <a:cxnLst/>
              <a:rect l="0" t="0" r="0" b="0"/>
              <a:pathLst>
                <a:path w="276013" h="210571">
                  <a:moveTo>
                    <a:pt x="181255" y="0"/>
                  </a:moveTo>
                  <a:lnTo>
                    <a:pt x="175388" y="5868"/>
                  </a:lnTo>
                  <a:lnTo>
                    <a:pt x="169823" y="11432"/>
                  </a:lnTo>
                  <a:lnTo>
                    <a:pt x="164020" y="17231"/>
                  </a:lnTo>
                  <a:lnTo>
                    <a:pt x="157766" y="23312"/>
                  </a:lnTo>
                  <a:lnTo>
                    <a:pt x="150788" y="29642"/>
                  </a:lnTo>
                  <a:lnTo>
                    <a:pt x="143007" y="36170"/>
                  </a:lnTo>
                  <a:lnTo>
                    <a:pt x="134505" y="42846"/>
                  </a:lnTo>
                  <a:lnTo>
                    <a:pt x="125426" y="49629"/>
                  </a:lnTo>
                  <a:lnTo>
                    <a:pt x="115908" y="56486"/>
                  </a:lnTo>
                  <a:lnTo>
                    <a:pt x="105907" y="63396"/>
                  </a:lnTo>
                  <a:lnTo>
                    <a:pt x="95209" y="70341"/>
                  </a:lnTo>
                  <a:lnTo>
                    <a:pt x="83758" y="77305"/>
                  </a:lnTo>
                  <a:lnTo>
                    <a:pt x="71796" y="84118"/>
                  </a:lnTo>
                  <a:lnTo>
                    <a:pt x="59767" y="90467"/>
                  </a:lnTo>
                  <a:lnTo>
                    <a:pt x="47935" y="96222"/>
                  </a:lnTo>
                  <a:lnTo>
                    <a:pt x="36380" y="101578"/>
                  </a:lnTo>
                  <a:lnTo>
                    <a:pt x="25088" y="106942"/>
                  </a:lnTo>
                  <a:lnTo>
                    <a:pt x="14055" y="112568"/>
                  </a:lnTo>
                  <a:lnTo>
                    <a:pt x="4793" y="118987"/>
                  </a:lnTo>
                  <a:lnTo>
                    <a:pt x="0" y="125962"/>
                  </a:lnTo>
                  <a:lnTo>
                    <a:pt x="126" y="132148"/>
                  </a:lnTo>
                  <a:lnTo>
                    <a:pt x="3940" y="137408"/>
                  </a:lnTo>
                  <a:lnTo>
                    <a:pt x="10181" y="142012"/>
                  </a:lnTo>
                  <a:lnTo>
                    <a:pt x="18131" y="146203"/>
                  </a:lnTo>
                  <a:lnTo>
                    <a:pt x="27532" y="150139"/>
                  </a:lnTo>
                  <a:lnTo>
                    <a:pt x="38163" y="153919"/>
                  </a:lnTo>
                  <a:lnTo>
                    <a:pt x="49934" y="157602"/>
                  </a:lnTo>
                  <a:lnTo>
                    <a:pt x="62911" y="161223"/>
                  </a:lnTo>
                  <a:lnTo>
                    <a:pt x="77022" y="164806"/>
                  </a:lnTo>
                  <a:lnTo>
                    <a:pt x="92078" y="168363"/>
                  </a:lnTo>
                  <a:lnTo>
                    <a:pt x="107864" y="171904"/>
                  </a:lnTo>
                  <a:lnTo>
                    <a:pt x="124183" y="175434"/>
                  </a:lnTo>
                  <a:lnTo>
                    <a:pt x="140717" y="178957"/>
                  </a:lnTo>
                  <a:lnTo>
                    <a:pt x="157044" y="182476"/>
                  </a:lnTo>
                  <a:lnTo>
                    <a:pt x="172950" y="185992"/>
                  </a:lnTo>
                  <a:lnTo>
                    <a:pt x="188411" y="189505"/>
                  </a:lnTo>
                  <a:lnTo>
                    <a:pt x="203486" y="193017"/>
                  </a:lnTo>
                  <a:lnTo>
                    <a:pt x="218242" y="196524"/>
                  </a:lnTo>
                  <a:lnTo>
                    <a:pt x="232150" y="199874"/>
                  </a:lnTo>
                  <a:lnTo>
                    <a:pt x="245458" y="203100"/>
                  </a:lnTo>
                  <a:lnTo>
                    <a:pt x="259337" y="206485"/>
                  </a:lnTo>
                  <a:lnTo>
                    <a:pt x="276012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516310" y="1358176"/>
              <a:ext cx="1368706" cy="52643"/>
            </a:xfrm>
            <a:custGeom>
              <a:avLst/>
              <a:gdLst/>
              <a:ahLst/>
              <a:cxnLst/>
              <a:rect l="0" t="0" r="0" b="0"/>
              <a:pathLst>
                <a:path w="1368706" h="52643">
                  <a:moveTo>
                    <a:pt x="0" y="0"/>
                  </a:moveTo>
                  <a:lnTo>
                    <a:pt x="11669" y="2933"/>
                  </a:lnTo>
                  <a:lnTo>
                    <a:pt x="22157" y="5716"/>
                  </a:lnTo>
                  <a:lnTo>
                    <a:pt x="32468" y="8611"/>
                  </a:lnTo>
                  <a:lnTo>
                    <a:pt x="43115" y="11478"/>
                  </a:lnTo>
                  <a:lnTo>
                    <a:pt x="54756" y="13995"/>
                  </a:lnTo>
                  <a:lnTo>
                    <a:pt x="67652" y="16006"/>
                  </a:lnTo>
                  <a:lnTo>
                    <a:pt x="81731" y="17518"/>
                  </a:lnTo>
                  <a:lnTo>
                    <a:pt x="96782" y="18613"/>
                  </a:lnTo>
                  <a:lnTo>
                    <a:pt x="112569" y="19386"/>
                  </a:lnTo>
                  <a:lnTo>
                    <a:pt x="128728" y="19922"/>
                  </a:lnTo>
                  <a:lnTo>
                    <a:pt x="144795" y="20290"/>
                  </a:lnTo>
                  <a:lnTo>
                    <a:pt x="160532" y="20541"/>
                  </a:lnTo>
                  <a:lnTo>
                    <a:pt x="176217" y="20710"/>
                  </a:lnTo>
                  <a:lnTo>
                    <a:pt x="192506" y="20825"/>
                  </a:lnTo>
                  <a:lnTo>
                    <a:pt x="209722" y="20901"/>
                  </a:lnTo>
                  <a:lnTo>
                    <a:pt x="227540" y="20953"/>
                  </a:lnTo>
                  <a:lnTo>
                    <a:pt x="245202" y="20987"/>
                  </a:lnTo>
                  <a:lnTo>
                    <a:pt x="262269" y="21010"/>
                  </a:lnTo>
                  <a:lnTo>
                    <a:pt x="278644" y="21026"/>
                  </a:lnTo>
                  <a:lnTo>
                    <a:pt x="294400" y="21036"/>
                  </a:lnTo>
                  <a:lnTo>
                    <a:pt x="309664" y="21043"/>
                  </a:lnTo>
                  <a:lnTo>
                    <a:pt x="324557" y="21048"/>
                  </a:lnTo>
                  <a:lnTo>
                    <a:pt x="339186" y="21051"/>
                  </a:lnTo>
                  <a:lnTo>
                    <a:pt x="353626" y="21053"/>
                  </a:lnTo>
                  <a:lnTo>
                    <a:pt x="367938" y="21054"/>
                  </a:lnTo>
                  <a:lnTo>
                    <a:pt x="382160" y="21055"/>
                  </a:lnTo>
                  <a:lnTo>
                    <a:pt x="396327" y="21056"/>
                  </a:lnTo>
                  <a:lnTo>
                    <a:pt x="410621" y="21056"/>
                  </a:lnTo>
                  <a:lnTo>
                    <a:pt x="425363" y="21056"/>
                  </a:lnTo>
                  <a:lnTo>
                    <a:pt x="440687" y="21056"/>
                  </a:lnTo>
                  <a:lnTo>
                    <a:pt x="456403" y="21057"/>
                  </a:lnTo>
                  <a:lnTo>
                    <a:pt x="472106" y="21057"/>
                  </a:lnTo>
                  <a:lnTo>
                    <a:pt x="487562" y="21057"/>
                  </a:lnTo>
                  <a:lnTo>
                    <a:pt x="502873" y="21057"/>
                  </a:lnTo>
                  <a:lnTo>
                    <a:pt x="518372" y="21057"/>
                  </a:lnTo>
                  <a:lnTo>
                    <a:pt x="534245" y="21057"/>
                  </a:lnTo>
                  <a:lnTo>
                    <a:pt x="550516" y="21057"/>
                  </a:lnTo>
                  <a:lnTo>
                    <a:pt x="567132" y="21057"/>
                  </a:lnTo>
                  <a:lnTo>
                    <a:pt x="584013" y="21057"/>
                  </a:lnTo>
                  <a:lnTo>
                    <a:pt x="600927" y="21057"/>
                  </a:lnTo>
                  <a:lnTo>
                    <a:pt x="617509" y="21057"/>
                  </a:lnTo>
                  <a:lnTo>
                    <a:pt x="633596" y="21057"/>
                  </a:lnTo>
                  <a:lnTo>
                    <a:pt x="649517" y="21057"/>
                  </a:lnTo>
                  <a:lnTo>
                    <a:pt x="665966" y="21057"/>
                  </a:lnTo>
                  <a:lnTo>
                    <a:pt x="683293" y="21057"/>
                  </a:lnTo>
                  <a:lnTo>
                    <a:pt x="701356" y="21057"/>
                  </a:lnTo>
                  <a:lnTo>
                    <a:pt x="719714" y="21057"/>
                  </a:lnTo>
                  <a:lnTo>
                    <a:pt x="738066" y="21057"/>
                  </a:lnTo>
                  <a:lnTo>
                    <a:pt x="756288" y="21057"/>
                  </a:lnTo>
                  <a:lnTo>
                    <a:pt x="774355" y="21057"/>
                  </a:lnTo>
                  <a:lnTo>
                    <a:pt x="792288" y="21057"/>
                  </a:lnTo>
                  <a:lnTo>
                    <a:pt x="810280" y="21057"/>
                  </a:lnTo>
                  <a:lnTo>
                    <a:pt x="828665" y="21057"/>
                  </a:lnTo>
                  <a:lnTo>
                    <a:pt x="847592" y="21061"/>
                  </a:lnTo>
                  <a:lnTo>
                    <a:pt x="866881" y="21234"/>
                  </a:lnTo>
                  <a:lnTo>
                    <a:pt x="886137" y="21882"/>
                  </a:lnTo>
                  <a:lnTo>
                    <a:pt x="905128" y="23131"/>
                  </a:lnTo>
                  <a:lnTo>
                    <a:pt x="923795" y="24784"/>
                  </a:lnTo>
                  <a:lnTo>
                    <a:pt x="942169" y="26432"/>
                  </a:lnTo>
                  <a:lnTo>
                    <a:pt x="960311" y="27835"/>
                  </a:lnTo>
                  <a:lnTo>
                    <a:pt x="978445" y="28927"/>
                  </a:lnTo>
                  <a:lnTo>
                    <a:pt x="996926" y="29736"/>
                  </a:lnTo>
                  <a:lnTo>
                    <a:pt x="1015917" y="30318"/>
                  </a:lnTo>
                  <a:lnTo>
                    <a:pt x="1035249" y="30896"/>
                  </a:lnTo>
                  <a:lnTo>
                    <a:pt x="1054534" y="31824"/>
                  </a:lnTo>
                  <a:lnTo>
                    <a:pt x="1073545" y="33264"/>
                  </a:lnTo>
                  <a:lnTo>
                    <a:pt x="1092225" y="35046"/>
                  </a:lnTo>
                  <a:lnTo>
                    <a:pt x="1110608" y="36782"/>
                  </a:lnTo>
                  <a:lnTo>
                    <a:pt x="1128751" y="38248"/>
                  </a:lnTo>
                  <a:lnTo>
                    <a:pt x="1146716" y="39553"/>
                  </a:lnTo>
                  <a:lnTo>
                    <a:pt x="1164551" y="41036"/>
                  </a:lnTo>
                  <a:lnTo>
                    <a:pt x="1182295" y="42881"/>
                  </a:lnTo>
                  <a:lnTo>
                    <a:pt x="1199976" y="44950"/>
                  </a:lnTo>
                  <a:lnTo>
                    <a:pt x="1217613" y="46886"/>
                  </a:lnTo>
                  <a:lnTo>
                    <a:pt x="1235216" y="48485"/>
                  </a:lnTo>
                  <a:lnTo>
                    <a:pt x="1252632" y="49711"/>
                  </a:lnTo>
                  <a:lnTo>
                    <a:pt x="1269559" y="50609"/>
                  </a:lnTo>
                  <a:lnTo>
                    <a:pt x="1285862" y="51248"/>
                  </a:lnTo>
                  <a:lnTo>
                    <a:pt x="1301361" y="51694"/>
                  </a:lnTo>
                  <a:lnTo>
                    <a:pt x="1317471" y="52050"/>
                  </a:lnTo>
                  <a:lnTo>
                    <a:pt x="1337843" y="52348"/>
                  </a:lnTo>
                  <a:lnTo>
                    <a:pt x="1368705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863958" y="1183792"/>
            <a:ext cx="2389970" cy="462571"/>
            <a:chOff x="3863958" y="1183792"/>
            <a:chExt cx="2389970" cy="462571"/>
          </a:xfrm>
        </p:grpSpPr>
        <p:sp>
          <p:nvSpPr>
            <p:cNvPr id="19" name="Freeform 18"/>
            <p:cNvSpPr/>
            <p:nvPr/>
          </p:nvSpPr>
          <p:spPr>
            <a:xfrm>
              <a:off x="4000829" y="1252891"/>
              <a:ext cx="10529" cy="368498"/>
            </a:xfrm>
            <a:custGeom>
              <a:avLst/>
              <a:gdLst/>
              <a:ahLst/>
              <a:cxnLst/>
              <a:rect l="0" t="0" r="0" b="0"/>
              <a:pathLst>
                <a:path w="10529" h="368498">
                  <a:moveTo>
                    <a:pt x="10528" y="368497"/>
                  </a:moveTo>
                  <a:lnTo>
                    <a:pt x="10528" y="353761"/>
                  </a:lnTo>
                  <a:lnTo>
                    <a:pt x="10528" y="339210"/>
                  </a:lnTo>
                  <a:lnTo>
                    <a:pt x="10524" y="323425"/>
                  </a:lnTo>
                  <a:lnTo>
                    <a:pt x="10351" y="306709"/>
                  </a:lnTo>
                  <a:lnTo>
                    <a:pt x="9702" y="289864"/>
                  </a:lnTo>
                  <a:lnTo>
                    <a:pt x="8454" y="273375"/>
                  </a:lnTo>
                  <a:lnTo>
                    <a:pt x="6801" y="257067"/>
                  </a:lnTo>
                  <a:lnTo>
                    <a:pt x="5153" y="240300"/>
                  </a:lnTo>
                  <a:lnTo>
                    <a:pt x="3750" y="222730"/>
                  </a:lnTo>
                  <a:lnTo>
                    <a:pt x="2657" y="204491"/>
                  </a:lnTo>
                  <a:lnTo>
                    <a:pt x="1849" y="186008"/>
                  </a:lnTo>
                  <a:lnTo>
                    <a:pt x="1271" y="167569"/>
                  </a:lnTo>
                  <a:lnTo>
                    <a:pt x="866" y="149288"/>
                  </a:lnTo>
                  <a:lnTo>
                    <a:pt x="587" y="131180"/>
                  </a:lnTo>
                  <a:lnTo>
                    <a:pt x="395" y="113228"/>
                  </a:lnTo>
                  <a:lnTo>
                    <a:pt x="266" y="95564"/>
                  </a:lnTo>
                  <a:lnTo>
                    <a:pt x="179" y="78463"/>
                  </a:lnTo>
                  <a:lnTo>
                    <a:pt x="119" y="62048"/>
                  </a:lnTo>
                  <a:lnTo>
                    <a:pt x="79" y="46870"/>
                  </a:lnTo>
                  <a:lnTo>
                    <a:pt x="48" y="32498"/>
                  </a:lnTo>
                  <a:lnTo>
                    <a:pt x="24" y="176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863958" y="1183792"/>
              <a:ext cx="394715" cy="462571"/>
            </a:xfrm>
            <a:custGeom>
              <a:avLst/>
              <a:gdLst/>
              <a:ahLst/>
              <a:cxnLst/>
              <a:rect l="0" t="0" r="0" b="0"/>
              <a:pathLst>
                <a:path w="394715" h="462571">
                  <a:moveTo>
                    <a:pt x="0" y="16456"/>
                  </a:moveTo>
                  <a:lnTo>
                    <a:pt x="8869" y="10723"/>
                  </a:lnTo>
                  <a:lnTo>
                    <a:pt x="17855" y="6439"/>
                  </a:lnTo>
                  <a:lnTo>
                    <a:pt x="27855" y="3237"/>
                  </a:lnTo>
                  <a:lnTo>
                    <a:pt x="39009" y="1049"/>
                  </a:lnTo>
                  <a:lnTo>
                    <a:pt x="51468" y="0"/>
                  </a:lnTo>
                  <a:lnTo>
                    <a:pt x="65180" y="58"/>
                  </a:lnTo>
                  <a:lnTo>
                    <a:pt x="79943" y="1055"/>
                  </a:lnTo>
                  <a:lnTo>
                    <a:pt x="95521" y="2783"/>
                  </a:lnTo>
                  <a:lnTo>
                    <a:pt x="111695" y="5057"/>
                  </a:lnTo>
                  <a:lnTo>
                    <a:pt x="128128" y="7887"/>
                  </a:lnTo>
                  <a:lnTo>
                    <a:pt x="144386" y="11463"/>
                  </a:lnTo>
                  <a:lnTo>
                    <a:pt x="160251" y="15836"/>
                  </a:lnTo>
                  <a:lnTo>
                    <a:pt x="175853" y="21079"/>
                  </a:lnTo>
                  <a:lnTo>
                    <a:pt x="191556" y="27354"/>
                  </a:lnTo>
                  <a:lnTo>
                    <a:pt x="207554" y="34649"/>
                  </a:lnTo>
                  <a:lnTo>
                    <a:pt x="223402" y="42649"/>
                  </a:lnTo>
                  <a:lnTo>
                    <a:pt x="238138" y="50857"/>
                  </a:lnTo>
                  <a:lnTo>
                    <a:pt x="251307" y="58968"/>
                  </a:lnTo>
                  <a:lnTo>
                    <a:pt x="262947" y="66869"/>
                  </a:lnTo>
                  <a:lnTo>
                    <a:pt x="273308" y="74555"/>
                  </a:lnTo>
                  <a:lnTo>
                    <a:pt x="282685" y="82057"/>
                  </a:lnTo>
                  <a:lnTo>
                    <a:pt x="291340" y="89417"/>
                  </a:lnTo>
                  <a:lnTo>
                    <a:pt x="299481" y="96673"/>
                  </a:lnTo>
                  <a:lnTo>
                    <a:pt x="307268" y="103869"/>
                  </a:lnTo>
                  <a:lnTo>
                    <a:pt x="314977" y="111517"/>
                  </a:lnTo>
                  <a:lnTo>
                    <a:pt x="322992" y="120556"/>
                  </a:lnTo>
                  <a:lnTo>
                    <a:pt x="331494" y="131385"/>
                  </a:lnTo>
                  <a:lnTo>
                    <a:pt x="340323" y="143914"/>
                  </a:lnTo>
                  <a:lnTo>
                    <a:pt x="349095" y="157846"/>
                  </a:lnTo>
                  <a:lnTo>
                    <a:pt x="357582" y="172848"/>
                  </a:lnTo>
                  <a:lnTo>
                    <a:pt x="365569" y="188632"/>
                  </a:lnTo>
                  <a:lnTo>
                    <a:pt x="372779" y="204971"/>
                  </a:lnTo>
                  <a:lnTo>
                    <a:pt x="379139" y="221693"/>
                  </a:lnTo>
                  <a:lnTo>
                    <a:pt x="384578" y="238512"/>
                  </a:lnTo>
                  <a:lnTo>
                    <a:pt x="388942" y="255037"/>
                  </a:lnTo>
                  <a:lnTo>
                    <a:pt x="392240" y="271079"/>
                  </a:lnTo>
                  <a:lnTo>
                    <a:pt x="394303" y="286633"/>
                  </a:lnTo>
                  <a:lnTo>
                    <a:pt x="394714" y="301771"/>
                  </a:lnTo>
                  <a:lnTo>
                    <a:pt x="393398" y="316578"/>
                  </a:lnTo>
                  <a:lnTo>
                    <a:pt x="390565" y="330811"/>
                  </a:lnTo>
                  <a:lnTo>
                    <a:pt x="386530" y="343923"/>
                  </a:lnTo>
                  <a:lnTo>
                    <a:pt x="381586" y="355712"/>
                  </a:lnTo>
                  <a:lnTo>
                    <a:pt x="375659" y="366443"/>
                  </a:lnTo>
                  <a:lnTo>
                    <a:pt x="368325" y="376652"/>
                  </a:lnTo>
                  <a:lnTo>
                    <a:pt x="359465" y="386705"/>
                  </a:lnTo>
                  <a:lnTo>
                    <a:pt x="349245" y="396611"/>
                  </a:lnTo>
                  <a:lnTo>
                    <a:pt x="337935" y="406123"/>
                  </a:lnTo>
                  <a:lnTo>
                    <a:pt x="325798" y="415114"/>
                  </a:lnTo>
                  <a:lnTo>
                    <a:pt x="312733" y="423441"/>
                  </a:lnTo>
                  <a:lnTo>
                    <a:pt x="298299" y="430881"/>
                  </a:lnTo>
                  <a:lnTo>
                    <a:pt x="282371" y="437396"/>
                  </a:lnTo>
                  <a:lnTo>
                    <a:pt x="265268" y="442939"/>
                  </a:lnTo>
                  <a:lnTo>
                    <a:pt x="247563" y="447372"/>
                  </a:lnTo>
                  <a:lnTo>
                    <a:pt x="229663" y="450730"/>
                  </a:lnTo>
                  <a:lnTo>
                    <a:pt x="212084" y="453342"/>
                  </a:lnTo>
                  <a:lnTo>
                    <a:pt x="195514" y="455720"/>
                  </a:lnTo>
                  <a:lnTo>
                    <a:pt x="180226" y="458168"/>
                  </a:lnTo>
                  <a:lnTo>
                    <a:pt x="166148" y="460475"/>
                  </a:lnTo>
                  <a:lnTo>
                    <a:pt x="153065" y="462039"/>
                  </a:lnTo>
                  <a:lnTo>
                    <a:pt x="140730" y="462570"/>
                  </a:lnTo>
                  <a:lnTo>
                    <a:pt x="128611" y="462095"/>
                  </a:lnTo>
                  <a:lnTo>
                    <a:pt x="115933" y="460780"/>
                  </a:lnTo>
                  <a:lnTo>
                    <a:pt x="102323" y="458818"/>
                  </a:lnTo>
                  <a:lnTo>
                    <a:pt x="87925" y="456383"/>
                  </a:lnTo>
                  <a:lnTo>
                    <a:pt x="73188" y="453610"/>
                  </a:lnTo>
                  <a:lnTo>
                    <a:pt x="58442" y="450607"/>
                  </a:lnTo>
                  <a:lnTo>
                    <a:pt x="44424" y="447598"/>
                  </a:lnTo>
                  <a:lnTo>
                    <a:pt x="30974" y="444639"/>
                  </a:lnTo>
                  <a:lnTo>
                    <a:pt x="16915" y="441472"/>
                  </a:lnTo>
                  <a:lnTo>
                    <a:pt x="0" y="437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306155" y="1431304"/>
              <a:ext cx="157928" cy="211708"/>
            </a:xfrm>
            <a:custGeom>
              <a:avLst/>
              <a:gdLst/>
              <a:ahLst/>
              <a:cxnLst/>
              <a:rect l="0" t="0" r="0" b="0"/>
              <a:pathLst>
                <a:path w="157928" h="211708">
                  <a:moveTo>
                    <a:pt x="0" y="95328"/>
                  </a:moveTo>
                  <a:lnTo>
                    <a:pt x="8869" y="98262"/>
                  </a:lnTo>
                  <a:lnTo>
                    <a:pt x="17855" y="101044"/>
                  </a:lnTo>
                  <a:lnTo>
                    <a:pt x="27851" y="103934"/>
                  </a:lnTo>
                  <a:lnTo>
                    <a:pt x="38831" y="106629"/>
                  </a:lnTo>
                  <a:lnTo>
                    <a:pt x="50643" y="108497"/>
                  </a:lnTo>
                  <a:lnTo>
                    <a:pt x="63097" y="109255"/>
                  </a:lnTo>
                  <a:lnTo>
                    <a:pt x="75862" y="108942"/>
                  </a:lnTo>
                  <a:lnTo>
                    <a:pt x="88494" y="107740"/>
                  </a:lnTo>
                  <a:lnTo>
                    <a:pt x="100758" y="105848"/>
                  </a:lnTo>
                  <a:lnTo>
                    <a:pt x="112448" y="103120"/>
                  </a:lnTo>
                  <a:lnTo>
                    <a:pt x="123306" y="99087"/>
                  </a:lnTo>
                  <a:lnTo>
                    <a:pt x="133262" y="93592"/>
                  </a:lnTo>
                  <a:lnTo>
                    <a:pt x="141931" y="86615"/>
                  </a:lnTo>
                  <a:lnTo>
                    <a:pt x="148551" y="78104"/>
                  </a:lnTo>
                  <a:lnTo>
                    <a:pt x="152882" y="68194"/>
                  </a:lnTo>
                  <a:lnTo>
                    <a:pt x="154825" y="57304"/>
                  </a:lnTo>
                  <a:lnTo>
                    <a:pt x="154167" y="46009"/>
                  </a:lnTo>
                  <a:lnTo>
                    <a:pt x="151048" y="34691"/>
                  </a:lnTo>
                  <a:lnTo>
                    <a:pt x="145548" y="23993"/>
                  </a:lnTo>
                  <a:lnTo>
                    <a:pt x="137521" y="14874"/>
                  </a:lnTo>
                  <a:lnTo>
                    <a:pt x="127138" y="7719"/>
                  </a:lnTo>
                  <a:lnTo>
                    <a:pt x="115289" y="2731"/>
                  </a:lnTo>
                  <a:lnTo>
                    <a:pt x="103346" y="191"/>
                  </a:lnTo>
                  <a:lnTo>
                    <a:pt x="92100" y="0"/>
                  </a:lnTo>
                  <a:lnTo>
                    <a:pt x="81775" y="1785"/>
                  </a:lnTo>
                  <a:lnTo>
                    <a:pt x="72306" y="5100"/>
                  </a:lnTo>
                  <a:lnTo>
                    <a:pt x="63531" y="9552"/>
                  </a:lnTo>
                  <a:lnTo>
                    <a:pt x="55281" y="15147"/>
                  </a:lnTo>
                  <a:lnTo>
                    <a:pt x="47411" y="22257"/>
                  </a:lnTo>
                  <a:lnTo>
                    <a:pt x="39815" y="30961"/>
                  </a:lnTo>
                  <a:lnTo>
                    <a:pt x="32574" y="40908"/>
                  </a:lnTo>
                  <a:lnTo>
                    <a:pt x="25936" y="51501"/>
                  </a:lnTo>
                  <a:lnTo>
                    <a:pt x="19996" y="62335"/>
                  </a:lnTo>
                  <a:lnTo>
                    <a:pt x="14854" y="73372"/>
                  </a:lnTo>
                  <a:lnTo>
                    <a:pt x="10699" y="84840"/>
                  </a:lnTo>
                  <a:lnTo>
                    <a:pt x="7535" y="96851"/>
                  </a:lnTo>
                  <a:lnTo>
                    <a:pt x="5224" y="109374"/>
                  </a:lnTo>
                  <a:lnTo>
                    <a:pt x="3582" y="122320"/>
                  </a:lnTo>
                  <a:lnTo>
                    <a:pt x="2446" y="135580"/>
                  </a:lnTo>
                  <a:lnTo>
                    <a:pt x="2004" y="148740"/>
                  </a:lnTo>
                  <a:lnTo>
                    <a:pt x="2763" y="161116"/>
                  </a:lnTo>
                  <a:lnTo>
                    <a:pt x="4909" y="172395"/>
                  </a:lnTo>
                  <a:lnTo>
                    <a:pt x="8487" y="182441"/>
                  </a:lnTo>
                  <a:lnTo>
                    <a:pt x="13563" y="191124"/>
                  </a:lnTo>
                  <a:lnTo>
                    <a:pt x="20022" y="198512"/>
                  </a:lnTo>
                  <a:lnTo>
                    <a:pt x="27782" y="204491"/>
                  </a:lnTo>
                  <a:lnTo>
                    <a:pt x="36886" y="208693"/>
                  </a:lnTo>
                  <a:lnTo>
                    <a:pt x="47226" y="211073"/>
                  </a:lnTo>
                  <a:lnTo>
                    <a:pt x="58421" y="211707"/>
                  </a:lnTo>
                  <a:lnTo>
                    <a:pt x="69927" y="210621"/>
                  </a:lnTo>
                  <a:lnTo>
                    <a:pt x="81405" y="208002"/>
                  </a:lnTo>
                  <a:lnTo>
                    <a:pt x="92720" y="204144"/>
                  </a:lnTo>
                  <a:lnTo>
                    <a:pt x="103851" y="199346"/>
                  </a:lnTo>
                  <a:lnTo>
                    <a:pt x="114806" y="193874"/>
                  </a:lnTo>
                  <a:lnTo>
                    <a:pt x="125165" y="188230"/>
                  </a:lnTo>
                  <a:lnTo>
                    <a:pt x="135093" y="182612"/>
                  </a:lnTo>
                  <a:lnTo>
                    <a:pt x="145460" y="176530"/>
                  </a:lnTo>
                  <a:lnTo>
                    <a:pt x="157927" y="1690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495668" y="1412855"/>
              <a:ext cx="168457" cy="175219"/>
            </a:xfrm>
            <a:custGeom>
              <a:avLst/>
              <a:gdLst/>
              <a:ahLst/>
              <a:cxnLst/>
              <a:rect l="0" t="0" r="0" b="0"/>
              <a:pathLst>
                <a:path w="168457" h="175219">
                  <a:moveTo>
                    <a:pt x="0" y="61134"/>
                  </a:moveTo>
                  <a:lnTo>
                    <a:pt x="67" y="75669"/>
                  </a:lnTo>
                  <a:lnTo>
                    <a:pt x="707" y="88300"/>
                  </a:lnTo>
                  <a:lnTo>
                    <a:pt x="2003" y="100205"/>
                  </a:lnTo>
                  <a:lnTo>
                    <a:pt x="3864" y="111687"/>
                  </a:lnTo>
                  <a:lnTo>
                    <a:pt x="6180" y="122879"/>
                  </a:lnTo>
                  <a:lnTo>
                    <a:pt x="8846" y="133866"/>
                  </a:lnTo>
                  <a:lnTo>
                    <a:pt x="11770" y="144708"/>
                  </a:lnTo>
                  <a:lnTo>
                    <a:pt x="14877" y="155451"/>
                  </a:lnTo>
                  <a:lnTo>
                    <a:pt x="18092" y="166046"/>
                  </a:lnTo>
                  <a:lnTo>
                    <a:pt x="20666" y="173772"/>
                  </a:lnTo>
                  <a:lnTo>
                    <a:pt x="21839" y="175218"/>
                  </a:lnTo>
                  <a:lnTo>
                    <a:pt x="22139" y="171435"/>
                  </a:lnTo>
                  <a:lnTo>
                    <a:pt x="22064" y="164099"/>
                  </a:lnTo>
                  <a:lnTo>
                    <a:pt x="21871" y="154441"/>
                  </a:lnTo>
                  <a:lnTo>
                    <a:pt x="21670" y="143275"/>
                  </a:lnTo>
                  <a:lnTo>
                    <a:pt x="21501" y="131127"/>
                  </a:lnTo>
                  <a:lnTo>
                    <a:pt x="21371" y="118337"/>
                  </a:lnTo>
                  <a:lnTo>
                    <a:pt x="21279" y="105120"/>
                  </a:lnTo>
                  <a:lnTo>
                    <a:pt x="21384" y="91456"/>
                  </a:lnTo>
                  <a:lnTo>
                    <a:pt x="21984" y="77133"/>
                  </a:lnTo>
                  <a:lnTo>
                    <a:pt x="23214" y="62102"/>
                  </a:lnTo>
                  <a:lnTo>
                    <a:pt x="25363" y="47090"/>
                  </a:lnTo>
                  <a:lnTo>
                    <a:pt x="28940" y="33456"/>
                  </a:lnTo>
                  <a:lnTo>
                    <a:pt x="34093" y="21855"/>
                  </a:lnTo>
                  <a:lnTo>
                    <a:pt x="40656" y="12594"/>
                  </a:lnTo>
                  <a:lnTo>
                    <a:pt x="48348" y="5966"/>
                  </a:lnTo>
                  <a:lnTo>
                    <a:pt x="56891" y="1850"/>
                  </a:lnTo>
                  <a:lnTo>
                    <a:pt x="66049" y="0"/>
                  </a:lnTo>
                  <a:lnTo>
                    <a:pt x="75641" y="247"/>
                  </a:lnTo>
                  <a:lnTo>
                    <a:pt x="85529" y="2296"/>
                  </a:lnTo>
                  <a:lnTo>
                    <a:pt x="95455" y="5937"/>
                  </a:lnTo>
                  <a:lnTo>
                    <a:pt x="105046" y="11120"/>
                  </a:lnTo>
                  <a:lnTo>
                    <a:pt x="114127" y="17678"/>
                  </a:lnTo>
                  <a:lnTo>
                    <a:pt x="122700" y="25351"/>
                  </a:lnTo>
                  <a:lnTo>
                    <a:pt x="130844" y="33872"/>
                  </a:lnTo>
                  <a:lnTo>
                    <a:pt x="138650" y="43014"/>
                  </a:lnTo>
                  <a:lnTo>
                    <a:pt x="145875" y="52763"/>
                  </a:lnTo>
                  <a:lnTo>
                    <a:pt x="151977" y="63292"/>
                  </a:lnTo>
                  <a:lnTo>
                    <a:pt x="156748" y="74636"/>
                  </a:lnTo>
                  <a:lnTo>
                    <a:pt x="160290" y="86695"/>
                  </a:lnTo>
                  <a:lnTo>
                    <a:pt x="162834" y="99322"/>
                  </a:lnTo>
                  <a:lnTo>
                    <a:pt x="164620" y="112355"/>
                  </a:lnTo>
                  <a:lnTo>
                    <a:pt x="165858" y="125069"/>
                  </a:lnTo>
                  <a:lnTo>
                    <a:pt x="166839" y="137429"/>
                  </a:lnTo>
                  <a:lnTo>
                    <a:pt x="167656" y="150519"/>
                  </a:lnTo>
                  <a:lnTo>
                    <a:pt x="168456" y="1664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700363" y="1417752"/>
              <a:ext cx="144619" cy="185471"/>
            </a:xfrm>
            <a:custGeom>
              <a:avLst/>
              <a:gdLst/>
              <a:ahLst/>
              <a:cxnLst/>
              <a:rect l="0" t="0" r="0" b="0"/>
              <a:pathLst>
                <a:path w="144619" h="185471">
                  <a:moveTo>
                    <a:pt x="100631" y="3595"/>
                  </a:moveTo>
                  <a:lnTo>
                    <a:pt x="91830" y="862"/>
                  </a:lnTo>
                  <a:lnTo>
                    <a:pt x="83483" y="0"/>
                  </a:lnTo>
                  <a:lnTo>
                    <a:pt x="74789" y="990"/>
                  </a:lnTo>
                  <a:lnTo>
                    <a:pt x="65841" y="3529"/>
                  </a:lnTo>
                  <a:lnTo>
                    <a:pt x="56994" y="7314"/>
                  </a:lnTo>
                  <a:lnTo>
                    <a:pt x="48460" y="12054"/>
                  </a:lnTo>
                  <a:lnTo>
                    <a:pt x="40445" y="17660"/>
                  </a:lnTo>
                  <a:lnTo>
                    <a:pt x="33216" y="24238"/>
                  </a:lnTo>
                  <a:lnTo>
                    <a:pt x="26839" y="31769"/>
                  </a:lnTo>
                  <a:lnTo>
                    <a:pt x="21218" y="40111"/>
                  </a:lnTo>
                  <a:lnTo>
                    <a:pt x="16202" y="49088"/>
                  </a:lnTo>
                  <a:lnTo>
                    <a:pt x="11642" y="58545"/>
                  </a:lnTo>
                  <a:lnTo>
                    <a:pt x="7579" y="68675"/>
                  </a:lnTo>
                  <a:lnTo>
                    <a:pt x="4220" y="79993"/>
                  </a:lnTo>
                  <a:lnTo>
                    <a:pt x="1636" y="92671"/>
                  </a:lnTo>
                  <a:lnTo>
                    <a:pt x="70" y="106100"/>
                  </a:lnTo>
                  <a:lnTo>
                    <a:pt x="0" y="119121"/>
                  </a:lnTo>
                  <a:lnTo>
                    <a:pt x="1559" y="131097"/>
                  </a:lnTo>
                  <a:lnTo>
                    <a:pt x="4896" y="141915"/>
                  </a:lnTo>
                  <a:lnTo>
                    <a:pt x="10335" y="151716"/>
                  </a:lnTo>
                  <a:lnTo>
                    <a:pt x="17847" y="160704"/>
                  </a:lnTo>
                  <a:lnTo>
                    <a:pt x="27128" y="168758"/>
                  </a:lnTo>
                  <a:lnTo>
                    <a:pt x="37791" y="175430"/>
                  </a:lnTo>
                  <a:lnTo>
                    <a:pt x="49473" y="180582"/>
                  </a:lnTo>
                  <a:lnTo>
                    <a:pt x="61720" y="184044"/>
                  </a:lnTo>
                  <a:lnTo>
                    <a:pt x="74007" y="185470"/>
                  </a:lnTo>
                  <a:lnTo>
                    <a:pt x="86035" y="184865"/>
                  </a:lnTo>
                  <a:lnTo>
                    <a:pt x="97398" y="182357"/>
                  </a:lnTo>
                  <a:lnTo>
                    <a:pt x="107504" y="178016"/>
                  </a:lnTo>
                  <a:lnTo>
                    <a:pt x="116152" y="172061"/>
                  </a:lnTo>
                  <a:lnTo>
                    <a:pt x="123468" y="164812"/>
                  </a:lnTo>
                  <a:lnTo>
                    <a:pt x="129706" y="156584"/>
                  </a:lnTo>
                  <a:lnTo>
                    <a:pt x="135121" y="147642"/>
                  </a:lnTo>
                  <a:lnTo>
                    <a:pt x="139609" y="138029"/>
                  </a:lnTo>
                  <a:lnTo>
                    <a:pt x="142726" y="127592"/>
                  </a:lnTo>
                  <a:lnTo>
                    <a:pt x="144344" y="116314"/>
                  </a:lnTo>
                  <a:lnTo>
                    <a:pt x="144618" y="104470"/>
                  </a:lnTo>
                  <a:lnTo>
                    <a:pt x="143814" y="92519"/>
                  </a:lnTo>
                  <a:lnTo>
                    <a:pt x="142195" y="80744"/>
                  </a:lnTo>
                  <a:lnTo>
                    <a:pt x="139821" y="69397"/>
                  </a:lnTo>
                  <a:lnTo>
                    <a:pt x="136558" y="58776"/>
                  </a:lnTo>
                  <a:lnTo>
                    <a:pt x="132402" y="48973"/>
                  </a:lnTo>
                  <a:lnTo>
                    <a:pt x="127399" y="40011"/>
                  </a:lnTo>
                  <a:lnTo>
                    <a:pt x="120865" y="30961"/>
                  </a:lnTo>
                  <a:lnTo>
                    <a:pt x="109992" y="19910"/>
                  </a:lnTo>
                  <a:lnTo>
                    <a:pt x="90103" y="35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895751" y="1409583"/>
              <a:ext cx="252685" cy="190749"/>
            </a:xfrm>
            <a:custGeom>
              <a:avLst/>
              <a:gdLst/>
              <a:ahLst/>
              <a:cxnLst/>
              <a:rect l="0" t="0" r="0" b="0"/>
              <a:pathLst>
                <a:path w="252685" h="190749">
                  <a:moveTo>
                    <a:pt x="0" y="106520"/>
                  </a:moveTo>
                  <a:lnTo>
                    <a:pt x="5800" y="118188"/>
                  </a:lnTo>
                  <a:lnTo>
                    <a:pt x="10725" y="128677"/>
                  </a:lnTo>
                  <a:lnTo>
                    <a:pt x="15227" y="138979"/>
                  </a:lnTo>
                  <a:lnTo>
                    <a:pt x="19448" y="149280"/>
                  </a:lnTo>
                  <a:lnTo>
                    <a:pt x="23462" y="159624"/>
                  </a:lnTo>
                  <a:lnTo>
                    <a:pt x="27299" y="169935"/>
                  </a:lnTo>
                  <a:lnTo>
                    <a:pt x="30157" y="177450"/>
                  </a:lnTo>
                  <a:lnTo>
                    <a:pt x="31026" y="178735"/>
                  </a:lnTo>
                  <a:lnTo>
                    <a:pt x="30293" y="174848"/>
                  </a:lnTo>
                  <a:lnTo>
                    <a:pt x="28520" y="167452"/>
                  </a:lnTo>
                  <a:lnTo>
                    <a:pt x="26101" y="157760"/>
                  </a:lnTo>
                  <a:lnTo>
                    <a:pt x="23289" y="146570"/>
                  </a:lnTo>
                  <a:lnTo>
                    <a:pt x="20397" y="134238"/>
                  </a:lnTo>
                  <a:lnTo>
                    <a:pt x="17824" y="120793"/>
                  </a:lnTo>
                  <a:lnTo>
                    <a:pt x="15760" y="106333"/>
                  </a:lnTo>
                  <a:lnTo>
                    <a:pt x="14371" y="91360"/>
                  </a:lnTo>
                  <a:lnTo>
                    <a:pt x="13887" y="76684"/>
                  </a:lnTo>
                  <a:lnTo>
                    <a:pt x="14354" y="62760"/>
                  </a:lnTo>
                  <a:lnTo>
                    <a:pt x="16142" y="50479"/>
                  </a:lnTo>
                  <a:lnTo>
                    <a:pt x="20002" y="41278"/>
                  </a:lnTo>
                  <a:lnTo>
                    <a:pt x="26153" y="35655"/>
                  </a:lnTo>
                  <a:lnTo>
                    <a:pt x="34200" y="33305"/>
                  </a:lnTo>
                  <a:lnTo>
                    <a:pt x="43427" y="33606"/>
                  </a:lnTo>
                  <a:lnTo>
                    <a:pt x="53287" y="35917"/>
                  </a:lnTo>
                  <a:lnTo>
                    <a:pt x="63140" y="39851"/>
                  </a:lnTo>
                  <a:lnTo>
                    <a:pt x="72209" y="45289"/>
                  </a:lnTo>
                  <a:lnTo>
                    <a:pt x="80150" y="52052"/>
                  </a:lnTo>
                  <a:lnTo>
                    <a:pt x="86987" y="60046"/>
                  </a:lnTo>
                  <a:lnTo>
                    <a:pt x="92903" y="69321"/>
                  </a:lnTo>
                  <a:lnTo>
                    <a:pt x="98117" y="79717"/>
                  </a:lnTo>
                  <a:lnTo>
                    <a:pt x="103058" y="88577"/>
                  </a:lnTo>
                  <a:lnTo>
                    <a:pt x="107530" y="92054"/>
                  </a:lnTo>
                  <a:lnTo>
                    <a:pt x="110674" y="90067"/>
                  </a:lnTo>
                  <a:lnTo>
                    <a:pt x="112649" y="84030"/>
                  </a:lnTo>
                  <a:lnTo>
                    <a:pt x="114020" y="75424"/>
                  </a:lnTo>
                  <a:lnTo>
                    <a:pt x="115399" y="65493"/>
                  </a:lnTo>
                  <a:lnTo>
                    <a:pt x="117107" y="54988"/>
                  </a:lnTo>
                  <a:lnTo>
                    <a:pt x="119387" y="44282"/>
                  </a:lnTo>
                  <a:lnTo>
                    <a:pt x="122511" y="33538"/>
                  </a:lnTo>
                  <a:lnTo>
                    <a:pt x="126539" y="22840"/>
                  </a:lnTo>
                  <a:lnTo>
                    <a:pt x="131529" y="13024"/>
                  </a:lnTo>
                  <a:lnTo>
                    <a:pt x="137627" y="5624"/>
                  </a:lnTo>
                  <a:lnTo>
                    <a:pt x="144797" y="1285"/>
                  </a:lnTo>
                  <a:lnTo>
                    <a:pt x="152712" y="0"/>
                  </a:lnTo>
                  <a:lnTo>
                    <a:pt x="160862" y="1563"/>
                  </a:lnTo>
                  <a:lnTo>
                    <a:pt x="168934" y="5546"/>
                  </a:lnTo>
                  <a:lnTo>
                    <a:pt x="176809" y="11589"/>
                  </a:lnTo>
                  <a:lnTo>
                    <a:pt x="184476" y="19515"/>
                  </a:lnTo>
                  <a:lnTo>
                    <a:pt x="191962" y="29058"/>
                  </a:lnTo>
                  <a:lnTo>
                    <a:pt x="199142" y="39884"/>
                  </a:lnTo>
                  <a:lnTo>
                    <a:pt x="205744" y="51673"/>
                  </a:lnTo>
                  <a:lnTo>
                    <a:pt x="211669" y="64158"/>
                  </a:lnTo>
                  <a:lnTo>
                    <a:pt x="216971" y="77135"/>
                  </a:lnTo>
                  <a:lnTo>
                    <a:pt x="221766" y="90452"/>
                  </a:lnTo>
                  <a:lnTo>
                    <a:pt x="226179" y="103998"/>
                  </a:lnTo>
                  <a:lnTo>
                    <a:pt x="230313" y="117536"/>
                  </a:lnTo>
                  <a:lnTo>
                    <a:pt x="234250" y="130706"/>
                  </a:lnTo>
                  <a:lnTo>
                    <a:pt x="238045" y="143329"/>
                  </a:lnTo>
                  <a:lnTo>
                    <a:pt x="241590" y="154965"/>
                  </a:lnTo>
                  <a:lnTo>
                    <a:pt x="244969" y="165960"/>
                  </a:lnTo>
                  <a:lnTo>
                    <a:pt x="248479" y="177281"/>
                  </a:lnTo>
                  <a:lnTo>
                    <a:pt x="252684" y="1907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211606" y="1484518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63"/>
                  </a:lnTo>
                  <a:lnTo>
                    <a:pt x="3686" y="42937"/>
                  </a:lnTo>
                  <a:lnTo>
                    <a:pt x="5354" y="53929"/>
                  </a:lnTo>
                  <a:lnTo>
                    <a:pt x="6771" y="65563"/>
                  </a:lnTo>
                  <a:lnTo>
                    <a:pt x="8074" y="77574"/>
                  </a:lnTo>
                  <a:lnTo>
                    <a:pt x="9907" y="90797"/>
                  </a:lnTo>
                  <a:lnTo>
                    <a:pt x="13545" y="108631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211606" y="13265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327419" y="1435329"/>
              <a:ext cx="157929" cy="167008"/>
            </a:xfrm>
            <a:custGeom>
              <a:avLst/>
              <a:gdLst/>
              <a:ahLst/>
              <a:cxnLst/>
              <a:rect l="0" t="0" r="0" b="0"/>
              <a:pathLst>
                <a:path w="157929" h="167008">
                  <a:moveTo>
                    <a:pt x="0" y="59717"/>
                  </a:moveTo>
                  <a:lnTo>
                    <a:pt x="67" y="71386"/>
                  </a:lnTo>
                  <a:lnTo>
                    <a:pt x="707" y="81874"/>
                  </a:lnTo>
                  <a:lnTo>
                    <a:pt x="2004" y="92176"/>
                  </a:lnTo>
                  <a:lnTo>
                    <a:pt x="3864" y="102477"/>
                  </a:lnTo>
                  <a:lnTo>
                    <a:pt x="6180" y="112821"/>
                  </a:lnTo>
                  <a:lnTo>
                    <a:pt x="8847" y="123210"/>
                  </a:lnTo>
                  <a:lnTo>
                    <a:pt x="11770" y="133639"/>
                  </a:lnTo>
                  <a:lnTo>
                    <a:pt x="14878" y="144097"/>
                  </a:lnTo>
                  <a:lnTo>
                    <a:pt x="18074" y="154528"/>
                  </a:lnTo>
                  <a:lnTo>
                    <a:pt x="19989" y="163184"/>
                  </a:lnTo>
                  <a:lnTo>
                    <a:pt x="19444" y="167007"/>
                  </a:lnTo>
                  <a:lnTo>
                    <a:pt x="17807" y="165246"/>
                  </a:lnTo>
                  <a:lnTo>
                    <a:pt x="16046" y="158832"/>
                  </a:lnTo>
                  <a:lnTo>
                    <a:pt x="14536" y="149136"/>
                  </a:lnTo>
                  <a:lnTo>
                    <a:pt x="13363" y="137475"/>
                  </a:lnTo>
                  <a:lnTo>
                    <a:pt x="12503" y="124729"/>
                  </a:lnTo>
                  <a:lnTo>
                    <a:pt x="12058" y="111400"/>
                  </a:lnTo>
                  <a:lnTo>
                    <a:pt x="12275" y="97758"/>
                  </a:lnTo>
                  <a:lnTo>
                    <a:pt x="13236" y="83950"/>
                  </a:lnTo>
                  <a:lnTo>
                    <a:pt x="15031" y="70216"/>
                  </a:lnTo>
                  <a:lnTo>
                    <a:pt x="17838" y="56904"/>
                  </a:lnTo>
                  <a:lnTo>
                    <a:pt x="21663" y="44176"/>
                  </a:lnTo>
                  <a:lnTo>
                    <a:pt x="26690" y="32339"/>
                  </a:lnTo>
                  <a:lnTo>
                    <a:pt x="33346" y="21912"/>
                  </a:lnTo>
                  <a:lnTo>
                    <a:pt x="41705" y="13063"/>
                  </a:lnTo>
                  <a:lnTo>
                    <a:pt x="51234" y="6120"/>
                  </a:lnTo>
                  <a:lnTo>
                    <a:pt x="61005" y="1729"/>
                  </a:lnTo>
                  <a:lnTo>
                    <a:pt x="70462" y="0"/>
                  </a:lnTo>
                  <a:lnTo>
                    <a:pt x="79418" y="601"/>
                  </a:lnTo>
                  <a:lnTo>
                    <a:pt x="87886" y="3047"/>
                  </a:lnTo>
                  <a:lnTo>
                    <a:pt x="95945" y="6876"/>
                  </a:lnTo>
                  <a:lnTo>
                    <a:pt x="103526" y="11866"/>
                  </a:lnTo>
                  <a:lnTo>
                    <a:pt x="110406" y="18030"/>
                  </a:lnTo>
                  <a:lnTo>
                    <a:pt x="116520" y="25282"/>
                  </a:lnTo>
                  <a:lnTo>
                    <a:pt x="121951" y="33438"/>
                  </a:lnTo>
                  <a:lnTo>
                    <a:pt x="126834" y="42291"/>
                  </a:lnTo>
                  <a:lnTo>
                    <a:pt x="131304" y="51655"/>
                  </a:lnTo>
                  <a:lnTo>
                    <a:pt x="135478" y="61384"/>
                  </a:lnTo>
                  <a:lnTo>
                    <a:pt x="139441" y="71368"/>
                  </a:lnTo>
                  <a:lnTo>
                    <a:pt x="143254" y="81528"/>
                  </a:lnTo>
                  <a:lnTo>
                    <a:pt x="146810" y="91931"/>
                  </a:lnTo>
                  <a:lnTo>
                    <a:pt x="150198" y="104115"/>
                  </a:lnTo>
                  <a:lnTo>
                    <a:pt x="153716" y="122505"/>
                  </a:lnTo>
                  <a:lnTo>
                    <a:pt x="157928" y="1544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552506" y="1448096"/>
              <a:ext cx="185526" cy="162765"/>
            </a:xfrm>
            <a:custGeom>
              <a:avLst/>
              <a:gdLst/>
              <a:ahLst/>
              <a:cxnLst/>
              <a:rect l="0" t="0" r="0" b="0"/>
              <a:pathLst>
                <a:path w="185526" h="162765">
                  <a:moveTo>
                    <a:pt x="69711" y="120650"/>
                  </a:moveTo>
                  <a:lnTo>
                    <a:pt x="75512" y="114715"/>
                  </a:lnTo>
                  <a:lnTo>
                    <a:pt x="80436" y="108511"/>
                  </a:lnTo>
                  <a:lnTo>
                    <a:pt x="84934" y="101410"/>
                  </a:lnTo>
                  <a:lnTo>
                    <a:pt x="88982" y="93297"/>
                  </a:lnTo>
                  <a:lnTo>
                    <a:pt x="92348" y="84002"/>
                  </a:lnTo>
                  <a:lnTo>
                    <a:pt x="94947" y="73564"/>
                  </a:lnTo>
                  <a:lnTo>
                    <a:pt x="96529" y="62484"/>
                  </a:lnTo>
                  <a:lnTo>
                    <a:pt x="96611" y="51595"/>
                  </a:lnTo>
                  <a:lnTo>
                    <a:pt x="95065" y="41352"/>
                  </a:lnTo>
                  <a:lnTo>
                    <a:pt x="91909" y="31851"/>
                  </a:lnTo>
                  <a:lnTo>
                    <a:pt x="87123" y="23010"/>
                  </a:lnTo>
                  <a:lnTo>
                    <a:pt x="80868" y="14712"/>
                  </a:lnTo>
                  <a:lnTo>
                    <a:pt x="73415" y="7478"/>
                  </a:lnTo>
                  <a:lnTo>
                    <a:pt x="65051" y="2428"/>
                  </a:lnTo>
                  <a:lnTo>
                    <a:pt x="56030" y="0"/>
                  </a:lnTo>
                  <a:lnTo>
                    <a:pt x="46875" y="167"/>
                  </a:lnTo>
                  <a:lnTo>
                    <a:pt x="38341" y="2787"/>
                  </a:lnTo>
                  <a:lnTo>
                    <a:pt x="30791" y="7514"/>
                  </a:lnTo>
                  <a:lnTo>
                    <a:pt x="24232" y="13906"/>
                  </a:lnTo>
                  <a:lnTo>
                    <a:pt x="18510" y="21542"/>
                  </a:lnTo>
                  <a:lnTo>
                    <a:pt x="13441" y="30081"/>
                  </a:lnTo>
                  <a:lnTo>
                    <a:pt x="9018" y="39420"/>
                  </a:lnTo>
                  <a:lnTo>
                    <a:pt x="5411" y="49672"/>
                  </a:lnTo>
                  <a:lnTo>
                    <a:pt x="2651" y="60829"/>
                  </a:lnTo>
                  <a:lnTo>
                    <a:pt x="796" y="72763"/>
                  </a:lnTo>
                  <a:lnTo>
                    <a:pt x="0" y="85306"/>
                  </a:lnTo>
                  <a:lnTo>
                    <a:pt x="249" y="98293"/>
                  </a:lnTo>
                  <a:lnTo>
                    <a:pt x="1551" y="111267"/>
                  </a:lnTo>
                  <a:lnTo>
                    <a:pt x="4021" y="123519"/>
                  </a:lnTo>
                  <a:lnTo>
                    <a:pt x="7613" y="134705"/>
                  </a:lnTo>
                  <a:lnTo>
                    <a:pt x="12312" y="144350"/>
                  </a:lnTo>
                  <a:lnTo>
                    <a:pt x="18215" y="151699"/>
                  </a:lnTo>
                  <a:lnTo>
                    <a:pt x="25256" y="156560"/>
                  </a:lnTo>
                  <a:lnTo>
                    <a:pt x="33084" y="159044"/>
                  </a:lnTo>
                  <a:lnTo>
                    <a:pt x="41176" y="159290"/>
                  </a:lnTo>
                  <a:lnTo>
                    <a:pt x="49209" y="157599"/>
                  </a:lnTo>
                  <a:lnTo>
                    <a:pt x="57059" y="154044"/>
                  </a:lnTo>
                  <a:lnTo>
                    <a:pt x="64710" y="148394"/>
                  </a:lnTo>
                  <a:lnTo>
                    <a:pt x="72179" y="140703"/>
                  </a:lnTo>
                  <a:lnTo>
                    <a:pt x="79178" y="131117"/>
                  </a:lnTo>
                  <a:lnTo>
                    <a:pt x="85127" y="119710"/>
                  </a:lnTo>
                  <a:lnTo>
                    <a:pt x="89808" y="106794"/>
                  </a:lnTo>
                  <a:lnTo>
                    <a:pt x="93735" y="95926"/>
                  </a:lnTo>
                  <a:lnTo>
                    <a:pt x="97406" y="91599"/>
                  </a:lnTo>
                  <a:lnTo>
                    <a:pt x="100640" y="92929"/>
                  </a:lnTo>
                  <a:lnTo>
                    <a:pt x="103797" y="97756"/>
                  </a:lnTo>
                  <a:lnTo>
                    <a:pt x="107401" y="104304"/>
                  </a:lnTo>
                  <a:lnTo>
                    <a:pt x="111685" y="111545"/>
                  </a:lnTo>
                  <a:lnTo>
                    <a:pt x="116645" y="118986"/>
                  </a:lnTo>
                  <a:lnTo>
                    <a:pt x="122173" y="126425"/>
                  </a:lnTo>
                  <a:lnTo>
                    <a:pt x="128144" y="133783"/>
                  </a:lnTo>
                  <a:lnTo>
                    <a:pt x="134715" y="140747"/>
                  </a:lnTo>
                  <a:lnTo>
                    <a:pt x="143288" y="147420"/>
                  </a:lnTo>
                  <a:lnTo>
                    <a:pt x="157966" y="154387"/>
                  </a:lnTo>
                  <a:lnTo>
                    <a:pt x="185525" y="1627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759088" y="1231834"/>
              <a:ext cx="31586" cy="389555"/>
            </a:xfrm>
            <a:custGeom>
              <a:avLst/>
              <a:gdLst/>
              <a:ahLst/>
              <a:cxnLst/>
              <a:rect l="0" t="0" r="0" b="0"/>
              <a:pathLst>
                <a:path w="31586" h="389555">
                  <a:moveTo>
                    <a:pt x="0" y="0"/>
                  </a:moveTo>
                  <a:lnTo>
                    <a:pt x="0" y="14803"/>
                  </a:lnTo>
                  <a:lnTo>
                    <a:pt x="0" y="29994"/>
                  </a:lnTo>
                  <a:lnTo>
                    <a:pt x="4" y="47067"/>
                  </a:lnTo>
                  <a:lnTo>
                    <a:pt x="178" y="65296"/>
                  </a:lnTo>
                  <a:lnTo>
                    <a:pt x="826" y="83161"/>
                  </a:lnTo>
                  <a:lnTo>
                    <a:pt x="2074" y="99806"/>
                  </a:lnTo>
                  <a:lnTo>
                    <a:pt x="3726" y="115214"/>
                  </a:lnTo>
                  <a:lnTo>
                    <a:pt x="5375" y="129847"/>
                  </a:lnTo>
                  <a:lnTo>
                    <a:pt x="6782" y="144100"/>
                  </a:lnTo>
                  <a:lnTo>
                    <a:pt x="8047" y="158519"/>
                  </a:lnTo>
                  <a:lnTo>
                    <a:pt x="9504" y="173826"/>
                  </a:lnTo>
                  <a:lnTo>
                    <a:pt x="11331" y="190321"/>
                  </a:lnTo>
                  <a:lnTo>
                    <a:pt x="13389" y="207795"/>
                  </a:lnTo>
                  <a:lnTo>
                    <a:pt x="15316" y="225743"/>
                  </a:lnTo>
                  <a:lnTo>
                    <a:pt x="16915" y="243809"/>
                  </a:lnTo>
                  <a:lnTo>
                    <a:pt x="18310" y="261666"/>
                  </a:lnTo>
                  <a:lnTo>
                    <a:pt x="19854" y="278955"/>
                  </a:lnTo>
                  <a:lnTo>
                    <a:pt x="21740" y="295538"/>
                  </a:lnTo>
                  <a:lnTo>
                    <a:pt x="23847" y="311439"/>
                  </a:lnTo>
                  <a:lnTo>
                    <a:pt x="26028" y="328615"/>
                  </a:lnTo>
                  <a:lnTo>
                    <a:pt x="28480" y="351926"/>
                  </a:lnTo>
                  <a:lnTo>
                    <a:pt x="31585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622217" y="1379233"/>
              <a:ext cx="242157" cy="10529"/>
            </a:xfrm>
            <a:custGeom>
              <a:avLst/>
              <a:gdLst/>
              <a:ahLst/>
              <a:cxnLst/>
              <a:rect l="0" t="0" r="0" b="0"/>
              <a:pathLst>
                <a:path w="242157" h="10529">
                  <a:moveTo>
                    <a:pt x="242156" y="10528"/>
                  </a:moveTo>
                  <a:lnTo>
                    <a:pt x="233287" y="7661"/>
                  </a:lnTo>
                  <a:lnTo>
                    <a:pt x="224300" y="5519"/>
                  </a:lnTo>
                  <a:lnTo>
                    <a:pt x="214305" y="3916"/>
                  </a:lnTo>
                  <a:lnTo>
                    <a:pt x="203325" y="2736"/>
                  </a:lnTo>
                  <a:lnTo>
                    <a:pt x="191513" y="1887"/>
                  </a:lnTo>
                  <a:lnTo>
                    <a:pt x="179055" y="1290"/>
                  </a:lnTo>
                  <a:lnTo>
                    <a:pt x="166117" y="876"/>
                  </a:lnTo>
                  <a:lnTo>
                    <a:pt x="152836" y="591"/>
                  </a:lnTo>
                  <a:lnTo>
                    <a:pt x="139314" y="398"/>
                  </a:lnTo>
                  <a:lnTo>
                    <a:pt x="125626" y="267"/>
                  </a:lnTo>
                  <a:lnTo>
                    <a:pt x="111824" y="179"/>
                  </a:lnTo>
                  <a:lnTo>
                    <a:pt x="97944" y="120"/>
                  </a:lnTo>
                  <a:lnTo>
                    <a:pt x="84013" y="80"/>
                  </a:lnTo>
                  <a:lnTo>
                    <a:pt x="70046" y="53"/>
                  </a:lnTo>
                  <a:lnTo>
                    <a:pt x="56074" y="36"/>
                  </a:lnTo>
                  <a:lnTo>
                    <a:pt x="42711" y="24"/>
                  </a:lnTo>
                  <a:lnTo>
                    <a:pt x="29836" y="14"/>
                  </a:lnTo>
                  <a:lnTo>
                    <a:pt x="16319" y="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829705" y="1452932"/>
              <a:ext cx="145290" cy="158280"/>
            </a:xfrm>
            <a:custGeom>
              <a:avLst/>
              <a:gdLst/>
              <a:ahLst/>
              <a:cxnLst/>
              <a:rect l="0" t="0" r="0" b="0"/>
              <a:pathLst>
                <a:path w="145290" h="158280">
                  <a:moveTo>
                    <a:pt x="87310" y="21057"/>
                  </a:moveTo>
                  <a:lnTo>
                    <a:pt x="78509" y="18257"/>
                  </a:lnTo>
                  <a:lnTo>
                    <a:pt x="70162" y="16756"/>
                  </a:lnTo>
                  <a:lnTo>
                    <a:pt x="61464" y="16454"/>
                  </a:lnTo>
                  <a:lnTo>
                    <a:pt x="52343" y="17306"/>
                  </a:lnTo>
                  <a:lnTo>
                    <a:pt x="42848" y="19422"/>
                  </a:lnTo>
                  <a:lnTo>
                    <a:pt x="33070" y="22753"/>
                  </a:lnTo>
                  <a:lnTo>
                    <a:pt x="23574" y="27434"/>
                  </a:lnTo>
                  <a:lnTo>
                    <a:pt x="15345" y="33850"/>
                  </a:lnTo>
                  <a:lnTo>
                    <a:pt x="8823" y="42059"/>
                  </a:lnTo>
                  <a:lnTo>
                    <a:pt x="4108" y="51994"/>
                  </a:lnTo>
                  <a:lnTo>
                    <a:pt x="1229" y="63636"/>
                  </a:lnTo>
                  <a:lnTo>
                    <a:pt x="0" y="76788"/>
                  </a:lnTo>
                  <a:lnTo>
                    <a:pt x="275" y="90668"/>
                  </a:lnTo>
                  <a:lnTo>
                    <a:pt x="2039" y="104058"/>
                  </a:lnTo>
                  <a:lnTo>
                    <a:pt x="5153" y="116310"/>
                  </a:lnTo>
                  <a:lnTo>
                    <a:pt x="9699" y="127159"/>
                  </a:lnTo>
                  <a:lnTo>
                    <a:pt x="16030" y="136455"/>
                  </a:lnTo>
                  <a:lnTo>
                    <a:pt x="24181" y="144290"/>
                  </a:lnTo>
                  <a:lnTo>
                    <a:pt x="33909" y="150587"/>
                  </a:lnTo>
                  <a:lnTo>
                    <a:pt x="44879" y="155010"/>
                  </a:lnTo>
                  <a:lnTo>
                    <a:pt x="56772" y="157542"/>
                  </a:lnTo>
                  <a:lnTo>
                    <a:pt x="69162" y="158279"/>
                  </a:lnTo>
                  <a:lnTo>
                    <a:pt x="81546" y="157263"/>
                  </a:lnTo>
                  <a:lnTo>
                    <a:pt x="93639" y="154688"/>
                  </a:lnTo>
                  <a:lnTo>
                    <a:pt x="105045" y="150689"/>
                  </a:lnTo>
                  <a:lnTo>
                    <a:pt x="115180" y="145264"/>
                  </a:lnTo>
                  <a:lnTo>
                    <a:pt x="123843" y="138534"/>
                  </a:lnTo>
                  <a:lnTo>
                    <a:pt x="131000" y="130406"/>
                  </a:lnTo>
                  <a:lnTo>
                    <a:pt x="136599" y="120516"/>
                  </a:lnTo>
                  <a:lnTo>
                    <a:pt x="140771" y="108831"/>
                  </a:lnTo>
                  <a:lnTo>
                    <a:pt x="143609" y="95917"/>
                  </a:lnTo>
                  <a:lnTo>
                    <a:pt x="145081" y="82718"/>
                  </a:lnTo>
                  <a:lnTo>
                    <a:pt x="145289" y="69812"/>
                  </a:lnTo>
                  <a:lnTo>
                    <a:pt x="144126" y="57556"/>
                  </a:lnTo>
                  <a:lnTo>
                    <a:pt x="141218" y="46251"/>
                  </a:lnTo>
                  <a:lnTo>
                    <a:pt x="136524" y="35958"/>
                  </a:lnTo>
                  <a:lnTo>
                    <a:pt x="130354" y="26847"/>
                  </a:lnTo>
                  <a:lnTo>
                    <a:pt x="122387" y="18418"/>
                  </a:lnTo>
                  <a:lnTo>
                    <a:pt x="109688" y="9929"/>
                  </a:lnTo>
                  <a:lnTo>
                    <a:pt x="8731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032829" y="1410818"/>
              <a:ext cx="221099" cy="199294"/>
            </a:xfrm>
            <a:custGeom>
              <a:avLst/>
              <a:gdLst/>
              <a:ahLst/>
              <a:cxnLst/>
              <a:rect l="0" t="0" r="0" b="0"/>
              <a:pathLst>
                <a:path w="221099" h="199294">
                  <a:moveTo>
                    <a:pt x="0" y="94757"/>
                  </a:moveTo>
                  <a:lnTo>
                    <a:pt x="2933" y="106425"/>
                  </a:lnTo>
                  <a:lnTo>
                    <a:pt x="5716" y="116914"/>
                  </a:lnTo>
                  <a:lnTo>
                    <a:pt x="8615" y="127215"/>
                  </a:lnTo>
                  <a:lnTo>
                    <a:pt x="11655" y="137517"/>
                  </a:lnTo>
                  <a:lnTo>
                    <a:pt x="14821" y="147860"/>
                  </a:lnTo>
                  <a:lnTo>
                    <a:pt x="18085" y="158250"/>
                  </a:lnTo>
                  <a:lnTo>
                    <a:pt x="21422" y="168678"/>
                  </a:lnTo>
                  <a:lnTo>
                    <a:pt x="24814" y="179136"/>
                  </a:lnTo>
                  <a:lnTo>
                    <a:pt x="28218" y="189542"/>
                  </a:lnTo>
                  <a:lnTo>
                    <a:pt x="30758" y="197302"/>
                  </a:lnTo>
                  <a:lnTo>
                    <a:pt x="31388" y="199293"/>
                  </a:lnTo>
                  <a:lnTo>
                    <a:pt x="30500" y="196692"/>
                  </a:lnTo>
                  <a:lnTo>
                    <a:pt x="28637" y="190970"/>
                  </a:lnTo>
                  <a:lnTo>
                    <a:pt x="26170" y="182939"/>
                  </a:lnTo>
                  <a:lnTo>
                    <a:pt x="23330" y="173164"/>
                  </a:lnTo>
                  <a:lnTo>
                    <a:pt x="20421" y="162102"/>
                  </a:lnTo>
                  <a:lnTo>
                    <a:pt x="17838" y="150116"/>
                  </a:lnTo>
                  <a:lnTo>
                    <a:pt x="15768" y="137484"/>
                  </a:lnTo>
                  <a:lnTo>
                    <a:pt x="14377" y="124570"/>
                  </a:lnTo>
                  <a:lnTo>
                    <a:pt x="13891" y="111822"/>
                  </a:lnTo>
                  <a:lnTo>
                    <a:pt x="14352" y="99469"/>
                  </a:lnTo>
                  <a:lnTo>
                    <a:pt x="15966" y="87547"/>
                  </a:lnTo>
                  <a:lnTo>
                    <a:pt x="19177" y="76000"/>
                  </a:lnTo>
                  <a:lnTo>
                    <a:pt x="24079" y="64757"/>
                  </a:lnTo>
                  <a:lnTo>
                    <a:pt x="30472" y="54070"/>
                  </a:lnTo>
                  <a:lnTo>
                    <a:pt x="38051" y="44491"/>
                  </a:lnTo>
                  <a:lnTo>
                    <a:pt x="46527" y="36232"/>
                  </a:lnTo>
                  <a:lnTo>
                    <a:pt x="55979" y="29194"/>
                  </a:lnTo>
                  <a:lnTo>
                    <a:pt x="66833" y="23151"/>
                  </a:lnTo>
                  <a:lnTo>
                    <a:pt x="79209" y="17866"/>
                  </a:lnTo>
                  <a:lnTo>
                    <a:pt x="92943" y="13298"/>
                  </a:lnTo>
                  <a:lnTo>
                    <a:pt x="107765" y="9594"/>
                  </a:lnTo>
                  <a:lnTo>
                    <a:pt x="123395" y="6766"/>
                  </a:lnTo>
                  <a:lnTo>
                    <a:pt x="139426" y="4690"/>
                  </a:lnTo>
                  <a:lnTo>
                    <a:pt x="157209" y="2989"/>
                  </a:lnTo>
                  <a:lnTo>
                    <a:pt x="181658" y="1511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389554" y="3916601"/>
            <a:ext cx="1600333" cy="473783"/>
            <a:chOff x="389554" y="3916601"/>
            <a:chExt cx="1600333" cy="473783"/>
          </a:xfrm>
        </p:grpSpPr>
        <p:sp>
          <p:nvSpPr>
            <p:cNvPr id="34" name="Freeform 33"/>
            <p:cNvSpPr/>
            <p:nvPr/>
          </p:nvSpPr>
          <p:spPr>
            <a:xfrm>
              <a:off x="463253" y="4042943"/>
              <a:ext cx="10530" cy="242156"/>
            </a:xfrm>
            <a:custGeom>
              <a:avLst/>
              <a:gdLst/>
              <a:ahLst/>
              <a:cxnLst/>
              <a:rect l="0" t="0" r="0" b="0"/>
              <a:pathLst>
                <a:path w="10530" h="242156">
                  <a:moveTo>
                    <a:pt x="10529" y="242155"/>
                  </a:moveTo>
                  <a:lnTo>
                    <a:pt x="10529" y="227486"/>
                  </a:lnTo>
                  <a:lnTo>
                    <a:pt x="10529" y="213575"/>
                  </a:lnTo>
                  <a:lnTo>
                    <a:pt x="10529" y="199082"/>
                  </a:lnTo>
                  <a:lnTo>
                    <a:pt x="10529" y="184053"/>
                  </a:lnTo>
                  <a:lnTo>
                    <a:pt x="10529" y="168876"/>
                  </a:lnTo>
                  <a:lnTo>
                    <a:pt x="10529" y="153809"/>
                  </a:lnTo>
                  <a:lnTo>
                    <a:pt x="10529" y="138945"/>
                  </a:lnTo>
                  <a:lnTo>
                    <a:pt x="10529" y="124285"/>
                  </a:lnTo>
                  <a:lnTo>
                    <a:pt x="10524" y="109802"/>
                  </a:lnTo>
                  <a:lnTo>
                    <a:pt x="10352" y="95619"/>
                  </a:lnTo>
                  <a:lnTo>
                    <a:pt x="9703" y="82009"/>
                  </a:lnTo>
                  <a:lnTo>
                    <a:pt x="8455" y="69078"/>
                  </a:lnTo>
                  <a:lnTo>
                    <a:pt x="6793" y="56838"/>
                  </a:lnTo>
                  <a:lnTo>
                    <a:pt x="4966" y="43881"/>
                  </a:lnTo>
                  <a:lnTo>
                    <a:pt x="2812" y="268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89554" y="4005281"/>
              <a:ext cx="238307" cy="326606"/>
            </a:xfrm>
            <a:custGeom>
              <a:avLst/>
              <a:gdLst/>
              <a:ahLst/>
              <a:cxnLst/>
              <a:rect l="0" t="0" r="0" b="0"/>
              <a:pathLst>
                <a:path w="238307" h="326606">
                  <a:moveTo>
                    <a:pt x="0" y="37662"/>
                  </a:moveTo>
                  <a:lnTo>
                    <a:pt x="6002" y="28994"/>
                  </a:lnTo>
                  <a:lnTo>
                    <a:pt x="12846" y="21928"/>
                  </a:lnTo>
                  <a:lnTo>
                    <a:pt x="21239" y="15827"/>
                  </a:lnTo>
                  <a:lnTo>
                    <a:pt x="31039" y="10598"/>
                  </a:lnTo>
                  <a:lnTo>
                    <a:pt x="42002" y="6384"/>
                  </a:lnTo>
                  <a:lnTo>
                    <a:pt x="53858" y="3183"/>
                  </a:lnTo>
                  <a:lnTo>
                    <a:pt x="66208" y="1015"/>
                  </a:lnTo>
                  <a:lnTo>
                    <a:pt x="78557" y="0"/>
                  </a:lnTo>
                  <a:lnTo>
                    <a:pt x="90632" y="94"/>
                  </a:lnTo>
                  <a:lnTo>
                    <a:pt x="102364" y="1121"/>
                  </a:lnTo>
                  <a:lnTo>
                    <a:pt x="113781" y="2873"/>
                  </a:lnTo>
                  <a:lnTo>
                    <a:pt x="124945" y="5166"/>
                  </a:lnTo>
                  <a:lnTo>
                    <a:pt x="135919" y="8008"/>
                  </a:lnTo>
                  <a:lnTo>
                    <a:pt x="146754" y="11593"/>
                  </a:lnTo>
                  <a:lnTo>
                    <a:pt x="157488" y="15968"/>
                  </a:lnTo>
                  <a:lnTo>
                    <a:pt x="167986" y="21041"/>
                  </a:lnTo>
                  <a:lnTo>
                    <a:pt x="177963" y="26671"/>
                  </a:lnTo>
                  <a:lnTo>
                    <a:pt x="187298" y="32724"/>
                  </a:lnTo>
                  <a:lnTo>
                    <a:pt x="195872" y="39245"/>
                  </a:lnTo>
                  <a:lnTo>
                    <a:pt x="203484" y="46455"/>
                  </a:lnTo>
                  <a:lnTo>
                    <a:pt x="210123" y="54420"/>
                  </a:lnTo>
                  <a:lnTo>
                    <a:pt x="215921" y="63228"/>
                  </a:lnTo>
                  <a:lnTo>
                    <a:pt x="221057" y="73051"/>
                  </a:lnTo>
                  <a:lnTo>
                    <a:pt x="225697" y="83889"/>
                  </a:lnTo>
                  <a:lnTo>
                    <a:pt x="229815" y="95761"/>
                  </a:lnTo>
                  <a:lnTo>
                    <a:pt x="233209" y="108787"/>
                  </a:lnTo>
                  <a:lnTo>
                    <a:pt x="235822" y="122916"/>
                  </a:lnTo>
                  <a:lnTo>
                    <a:pt x="237577" y="137811"/>
                  </a:lnTo>
                  <a:lnTo>
                    <a:pt x="238306" y="152954"/>
                  </a:lnTo>
                  <a:lnTo>
                    <a:pt x="238012" y="168026"/>
                  </a:lnTo>
                  <a:lnTo>
                    <a:pt x="236678" y="182909"/>
                  </a:lnTo>
                  <a:lnTo>
                    <a:pt x="234188" y="197588"/>
                  </a:lnTo>
                  <a:lnTo>
                    <a:pt x="230587" y="212082"/>
                  </a:lnTo>
                  <a:lnTo>
                    <a:pt x="226051" y="226104"/>
                  </a:lnTo>
                  <a:lnTo>
                    <a:pt x="220790" y="239075"/>
                  </a:lnTo>
                  <a:lnTo>
                    <a:pt x="214990" y="250764"/>
                  </a:lnTo>
                  <a:lnTo>
                    <a:pt x="208638" y="261258"/>
                  </a:lnTo>
                  <a:lnTo>
                    <a:pt x="201544" y="270776"/>
                  </a:lnTo>
                  <a:lnTo>
                    <a:pt x="193655" y="279551"/>
                  </a:lnTo>
                  <a:lnTo>
                    <a:pt x="184899" y="287785"/>
                  </a:lnTo>
                  <a:lnTo>
                    <a:pt x="175111" y="295636"/>
                  </a:lnTo>
                  <a:lnTo>
                    <a:pt x="164301" y="303211"/>
                  </a:lnTo>
                  <a:lnTo>
                    <a:pt x="152617" y="310267"/>
                  </a:lnTo>
                  <a:lnTo>
                    <a:pt x="140250" y="316247"/>
                  </a:lnTo>
                  <a:lnTo>
                    <a:pt x="127376" y="320928"/>
                  </a:lnTo>
                  <a:lnTo>
                    <a:pt x="114139" y="324240"/>
                  </a:lnTo>
                  <a:lnTo>
                    <a:pt x="100647" y="326095"/>
                  </a:lnTo>
                  <a:lnTo>
                    <a:pt x="86993" y="326605"/>
                  </a:lnTo>
                  <a:lnTo>
                    <a:pt x="73646" y="326163"/>
                  </a:lnTo>
                  <a:lnTo>
                    <a:pt x="60041" y="325304"/>
                  </a:lnTo>
                  <a:lnTo>
                    <a:pt x="43864" y="323954"/>
                  </a:lnTo>
                  <a:lnTo>
                    <a:pt x="21057" y="3219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90286" y="4136312"/>
              <a:ext cx="109880" cy="145441"/>
            </a:xfrm>
            <a:custGeom>
              <a:avLst/>
              <a:gdLst/>
              <a:ahLst/>
              <a:cxnLst/>
              <a:rect l="0" t="0" r="0" b="0"/>
              <a:pathLst>
                <a:path w="109880" h="145441">
                  <a:moveTo>
                    <a:pt x="4594" y="64558"/>
                  </a:moveTo>
                  <a:lnTo>
                    <a:pt x="16262" y="64491"/>
                  </a:lnTo>
                  <a:lnTo>
                    <a:pt x="26751" y="63851"/>
                  </a:lnTo>
                  <a:lnTo>
                    <a:pt x="37048" y="62545"/>
                  </a:lnTo>
                  <a:lnTo>
                    <a:pt x="47177" y="60340"/>
                  </a:lnTo>
                  <a:lnTo>
                    <a:pt x="56872" y="56727"/>
                  </a:lnTo>
                  <a:lnTo>
                    <a:pt x="65990" y="51554"/>
                  </a:lnTo>
                  <a:lnTo>
                    <a:pt x="73902" y="44980"/>
                  </a:lnTo>
                  <a:lnTo>
                    <a:pt x="79470" y="37280"/>
                  </a:lnTo>
                  <a:lnTo>
                    <a:pt x="82272" y="28746"/>
                  </a:lnTo>
                  <a:lnTo>
                    <a:pt x="82201" y="20104"/>
                  </a:lnTo>
                  <a:lnTo>
                    <a:pt x="79119" y="12455"/>
                  </a:lnTo>
                  <a:lnTo>
                    <a:pt x="73277" y="6330"/>
                  </a:lnTo>
                  <a:lnTo>
                    <a:pt x="65493" y="2053"/>
                  </a:lnTo>
                  <a:lnTo>
                    <a:pt x="56916" y="0"/>
                  </a:lnTo>
                  <a:lnTo>
                    <a:pt x="48273" y="140"/>
                  </a:lnTo>
                  <a:lnTo>
                    <a:pt x="39867" y="2147"/>
                  </a:lnTo>
                  <a:lnTo>
                    <a:pt x="31769" y="5611"/>
                  </a:lnTo>
                  <a:lnTo>
                    <a:pt x="23964" y="10165"/>
                  </a:lnTo>
                  <a:lnTo>
                    <a:pt x="16723" y="15827"/>
                  </a:lnTo>
                  <a:lnTo>
                    <a:pt x="10604" y="22982"/>
                  </a:lnTo>
                  <a:lnTo>
                    <a:pt x="5822" y="31721"/>
                  </a:lnTo>
                  <a:lnTo>
                    <a:pt x="2440" y="41861"/>
                  </a:lnTo>
                  <a:lnTo>
                    <a:pt x="535" y="53116"/>
                  </a:lnTo>
                  <a:lnTo>
                    <a:pt x="0" y="65204"/>
                  </a:lnTo>
                  <a:lnTo>
                    <a:pt x="758" y="77726"/>
                  </a:lnTo>
                  <a:lnTo>
                    <a:pt x="2854" y="90198"/>
                  </a:lnTo>
                  <a:lnTo>
                    <a:pt x="6192" y="102351"/>
                  </a:lnTo>
                  <a:lnTo>
                    <a:pt x="10718" y="113797"/>
                  </a:lnTo>
                  <a:lnTo>
                    <a:pt x="16505" y="123960"/>
                  </a:lnTo>
                  <a:lnTo>
                    <a:pt x="23472" y="132632"/>
                  </a:lnTo>
                  <a:lnTo>
                    <a:pt x="31421" y="139454"/>
                  </a:lnTo>
                  <a:lnTo>
                    <a:pt x="40127" y="143765"/>
                  </a:lnTo>
                  <a:lnTo>
                    <a:pt x="49385" y="145440"/>
                  </a:lnTo>
                  <a:lnTo>
                    <a:pt x="58871" y="144803"/>
                  </a:lnTo>
                  <a:lnTo>
                    <a:pt x="68160" y="142334"/>
                  </a:lnTo>
                  <a:lnTo>
                    <a:pt x="77025" y="138493"/>
                  </a:lnTo>
                  <a:lnTo>
                    <a:pt x="85140" y="133587"/>
                  </a:lnTo>
                  <a:lnTo>
                    <a:pt x="92776" y="127071"/>
                  </a:lnTo>
                  <a:lnTo>
                    <a:pt x="100603" y="116148"/>
                  </a:lnTo>
                  <a:lnTo>
                    <a:pt x="109879" y="961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17902" y="4130602"/>
              <a:ext cx="100404" cy="116626"/>
            </a:xfrm>
            <a:custGeom>
              <a:avLst/>
              <a:gdLst/>
              <a:ahLst/>
              <a:cxnLst/>
              <a:rect l="0" t="0" r="0" b="0"/>
              <a:pathLst>
                <a:path w="100404" h="116626">
                  <a:moveTo>
                    <a:pt x="3320" y="70268"/>
                  </a:moveTo>
                  <a:lnTo>
                    <a:pt x="3387" y="82003"/>
                  </a:lnTo>
                  <a:lnTo>
                    <a:pt x="4027" y="93132"/>
                  </a:lnTo>
                  <a:lnTo>
                    <a:pt x="5300" y="104651"/>
                  </a:lnTo>
                  <a:lnTo>
                    <a:pt x="6285" y="113860"/>
                  </a:lnTo>
                  <a:lnTo>
                    <a:pt x="6157" y="116625"/>
                  </a:lnTo>
                  <a:lnTo>
                    <a:pt x="5595" y="113056"/>
                  </a:lnTo>
                  <a:lnTo>
                    <a:pt x="4843" y="104977"/>
                  </a:lnTo>
                  <a:lnTo>
                    <a:pt x="3714" y="94210"/>
                  </a:lnTo>
                  <a:lnTo>
                    <a:pt x="2110" y="81964"/>
                  </a:lnTo>
                  <a:lnTo>
                    <a:pt x="538" y="69085"/>
                  </a:lnTo>
                  <a:lnTo>
                    <a:pt x="0" y="56250"/>
                  </a:lnTo>
                  <a:lnTo>
                    <a:pt x="979" y="43793"/>
                  </a:lnTo>
                  <a:lnTo>
                    <a:pt x="3621" y="32113"/>
                  </a:lnTo>
                  <a:lnTo>
                    <a:pt x="7994" y="21780"/>
                  </a:lnTo>
                  <a:lnTo>
                    <a:pt x="13940" y="12987"/>
                  </a:lnTo>
                  <a:lnTo>
                    <a:pt x="21170" y="6079"/>
                  </a:lnTo>
                  <a:lnTo>
                    <a:pt x="29377" y="1711"/>
                  </a:lnTo>
                  <a:lnTo>
                    <a:pt x="38289" y="0"/>
                  </a:lnTo>
                  <a:lnTo>
                    <a:pt x="47370" y="783"/>
                  </a:lnTo>
                  <a:lnTo>
                    <a:pt x="55852" y="3884"/>
                  </a:lnTo>
                  <a:lnTo>
                    <a:pt x="63368" y="8965"/>
                  </a:lnTo>
                  <a:lnTo>
                    <a:pt x="69904" y="15610"/>
                  </a:lnTo>
                  <a:lnTo>
                    <a:pt x="75610" y="23424"/>
                  </a:lnTo>
                  <a:lnTo>
                    <a:pt x="80673" y="32080"/>
                  </a:lnTo>
                  <a:lnTo>
                    <a:pt x="85262" y="41330"/>
                  </a:lnTo>
                  <a:lnTo>
                    <a:pt x="89512" y="50990"/>
                  </a:lnTo>
                  <a:lnTo>
                    <a:pt x="93517" y="60919"/>
                  </a:lnTo>
                  <a:lnTo>
                    <a:pt x="97007" y="70571"/>
                  </a:lnTo>
                  <a:lnTo>
                    <a:pt x="99598" y="79937"/>
                  </a:lnTo>
                  <a:lnTo>
                    <a:pt x="100403" y="89840"/>
                  </a:lnTo>
                  <a:lnTo>
                    <a:pt x="98077" y="1018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51979" y="4106114"/>
              <a:ext cx="87926" cy="142276"/>
            </a:xfrm>
            <a:custGeom>
              <a:avLst/>
              <a:gdLst/>
              <a:ahLst/>
              <a:cxnLst/>
              <a:rect l="0" t="0" r="0" b="0"/>
              <a:pathLst>
                <a:path w="87926" h="142276">
                  <a:moveTo>
                    <a:pt x="37699" y="0"/>
                  </a:moveTo>
                  <a:lnTo>
                    <a:pt x="31899" y="5934"/>
                  </a:lnTo>
                  <a:lnTo>
                    <a:pt x="26975" y="12139"/>
                  </a:lnTo>
                  <a:lnTo>
                    <a:pt x="22472" y="19234"/>
                  </a:lnTo>
                  <a:lnTo>
                    <a:pt x="18251" y="27175"/>
                  </a:lnTo>
                  <a:lnTo>
                    <a:pt x="14237" y="35821"/>
                  </a:lnTo>
                  <a:lnTo>
                    <a:pt x="10380" y="45020"/>
                  </a:lnTo>
                  <a:lnTo>
                    <a:pt x="6801" y="54793"/>
                  </a:lnTo>
                  <a:lnTo>
                    <a:pt x="3774" y="65331"/>
                  </a:lnTo>
                  <a:lnTo>
                    <a:pt x="1414" y="76672"/>
                  </a:lnTo>
                  <a:lnTo>
                    <a:pt x="0" y="88559"/>
                  </a:lnTo>
                  <a:lnTo>
                    <a:pt x="32" y="100536"/>
                  </a:lnTo>
                  <a:lnTo>
                    <a:pt x="1655" y="112316"/>
                  </a:lnTo>
                  <a:lnTo>
                    <a:pt x="4865" y="123156"/>
                  </a:lnTo>
                  <a:lnTo>
                    <a:pt x="9686" y="131839"/>
                  </a:lnTo>
                  <a:lnTo>
                    <a:pt x="15965" y="137888"/>
                  </a:lnTo>
                  <a:lnTo>
                    <a:pt x="23435" y="141319"/>
                  </a:lnTo>
                  <a:lnTo>
                    <a:pt x="31810" y="142275"/>
                  </a:lnTo>
                  <a:lnTo>
                    <a:pt x="40842" y="141096"/>
                  </a:lnTo>
                  <a:lnTo>
                    <a:pt x="50176" y="137902"/>
                  </a:lnTo>
                  <a:lnTo>
                    <a:pt x="59361" y="132502"/>
                  </a:lnTo>
                  <a:lnTo>
                    <a:pt x="68152" y="124987"/>
                  </a:lnTo>
                  <a:lnTo>
                    <a:pt x="76020" y="115690"/>
                  </a:lnTo>
                  <a:lnTo>
                    <a:pt x="82094" y="105010"/>
                  </a:lnTo>
                  <a:lnTo>
                    <a:pt x="86060" y="93317"/>
                  </a:lnTo>
                  <a:lnTo>
                    <a:pt x="87925" y="81230"/>
                  </a:lnTo>
                  <a:lnTo>
                    <a:pt x="87747" y="69583"/>
                  </a:lnTo>
                  <a:lnTo>
                    <a:pt x="85782" y="58798"/>
                  </a:lnTo>
                  <a:lnTo>
                    <a:pt x="82505" y="49024"/>
                  </a:lnTo>
                  <a:lnTo>
                    <a:pt x="78086" y="39267"/>
                  </a:lnTo>
                  <a:lnTo>
                    <a:pt x="71025" y="27559"/>
                  </a:lnTo>
                  <a:lnTo>
                    <a:pt x="58756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084435" y="4092071"/>
              <a:ext cx="178985" cy="119329"/>
            </a:xfrm>
            <a:custGeom>
              <a:avLst/>
              <a:gdLst/>
              <a:ahLst/>
              <a:cxnLst/>
              <a:rect l="0" t="0" r="0" b="0"/>
              <a:pathLst>
                <a:path w="178985" h="119329">
                  <a:moveTo>
                    <a:pt x="0" y="66685"/>
                  </a:moveTo>
                  <a:lnTo>
                    <a:pt x="2866" y="75554"/>
                  </a:lnTo>
                  <a:lnTo>
                    <a:pt x="5008" y="84540"/>
                  </a:lnTo>
                  <a:lnTo>
                    <a:pt x="6614" y="94430"/>
                  </a:lnTo>
                  <a:lnTo>
                    <a:pt x="7891" y="101509"/>
                  </a:lnTo>
                  <a:lnTo>
                    <a:pt x="8920" y="101489"/>
                  </a:lnTo>
                  <a:lnTo>
                    <a:pt x="9598" y="96271"/>
                  </a:lnTo>
                  <a:lnTo>
                    <a:pt x="10166" y="88010"/>
                  </a:lnTo>
                  <a:lnTo>
                    <a:pt x="11039" y="78225"/>
                  </a:lnTo>
                  <a:lnTo>
                    <a:pt x="12429" y="67797"/>
                  </a:lnTo>
                  <a:lnTo>
                    <a:pt x="14674" y="57804"/>
                  </a:lnTo>
                  <a:lnTo>
                    <a:pt x="18311" y="49659"/>
                  </a:lnTo>
                  <a:lnTo>
                    <a:pt x="23495" y="43956"/>
                  </a:lnTo>
                  <a:lnTo>
                    <a:pt x="29907" y="40749"/>
                  </a:lnTo>
                  <a:lnTo>
                    <a:pt x="36966" y="39939"/>
                  </a:lnTo>
                  <a:lnTo>
                    <a:pt x="44261" y="41210"/>
                  </a:lnTo>
                  <a:lnTo>
                    <a:pt x="51427" y="44295"/>
                  </a:lnTo>
                  <a:lnTo>
                    <a:pt x="58077" y="49089"/>
                  </a:lnTo>
                  <a:lnTo>
                    <a:pt x="64072" y="55302"/>
                  </a:lnTo>
                  <a:lnTo>
                    <a:pt x="69742" y="59984"/>
                  </a:lnTo>
                  <a:lnTo>
                    <a:pt x="75011" y="59566"/>
                  </a:lnTo>
                  <a:lnTo>
                    <a:pt x="79232" y="54810"/>
                  </a:lnTo>
                  <a:lnTo>
                    <a:pt x="82725" y="47032"/>
                  </a:lnTo>
                  <a:lnTo>
                    <a:pt x="86082" y="37532"/>
                  </a:lnTo>
                  <a:lnTo>
                    <a:pt x="89854" y="27597"/>
                  </a:lnTo>
                  <a:lnTo>
                    <a:pt x="94273" y="17961"/>
                  </a:lnTo>
                  <a:lnTo>
                    <a:pt x="99335" y="9518"/>
                  </a:lnTo>
                  <a:lnTo>
                    <a:pt x="104937" y="3504"/>
                  </a:lnTo>
                  <a:lnTo>
                    <a:pt x="110956" y="354"/>
                  </a:lnTo>
                  <a:lnTo>
                    <a:pt x="117281" y="0"/>
                  </a:lnTo>
                  <a:lnTo>
                    <a:pt x="123824" y="2254"/>
                  </a:lnTo>
                  <a:lnTo>
                    <a:pt x="130514" y="6732"/>
                  </a:lnTo>
                  <a:lnTo>
                    <a:pt x="137141" y="13123"/>
                  </a:lnTo>
                  <a:lnTo>
                    <a:pt x="143364" y="21289"/>
                  </a:lnTo>
                  <a:lnTo>
                    <a:pt x="149026" y="30996"/>
                  </a:lnTo>
                  <a:lnTo>
                    <a:pt x="153980" y="41934"/>
                  </a:lnTo>
                  <a:lnTo>
                    <a:pt x="158009" y="53798"/>
                  </a:lnTo>
                  <a:lnTo>
                    <a:pt x="161094" y="66316"/>
                  </a:lnTo>
                  <a:lnTo>
                    <a:pt x="163555" y="78682"/>
                  </a:lnTo>
                  <a:lnTo>
                    <a:pt x="166310" y="90771"/>
                  </a:lnTo>
                  <a:lnTo>
                    <a:pt x="170717" y="103639"/>
                  </a:lnTo>
                  <a:lnTo>
                    <a:pt x="178984" y="1193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300921" y="4116642"/>
              <a:ext cx="4613" cy="84229"/>
            </a:xfrm>
            <a:custGeom>
              <a:avLst/>
              <a:gdLst/>
              <a:ahLst/>
              <a:cxnLst/>
              <a:rect l="0" t="0" r="0" b="0"/>
              <a:pathLst>
                <a:path w="4613" h="84229">
                  <a:moveTo>
                    <a:pt x="4612" y="0"/>
                  </a:moveTo>
                  <a:lnTo>
                    <a:pt x="1812" y="8868"/>
                  </a:lnTo>
                  <a:lnTo>
                    <a:pt x="311" y="17855"/>
                  </a:lnTo>
                  <a:lnTo>
                    <a:pt x="0" y="27837"/>
                  </a:lnTo>
                  <a:lnTo>
                    <a:pt x="512" y="38370"/>
                  </a:lnTo>
                  <a:lnTo>
                    <a:pt x="1384" y="49609"/>
                  </a:lnTo>
                  <a:lnTo>
                    <a:pt x="2690" y="63661"/>
                  </a:lnTo>
                  <a:lnTo>
                    <a:pt x="4612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295005" y="400082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379233" y="4081491"/>
              <a:ext cx="73700" cy="119380"/>
            </a:xfrm>
            <a:custGeom>
              <a:avLst/>
              <a:gdLst/>
              <a:ahLst/>
              <a:cxnLst/>
              <a:rect l="0" t="0" r="0" b="0"/>
              <a:pathLst>
                <a:path w="73700" h="119380">
                  <a:moveTo>
                    <a:pt x="0" y="108851"/>
                  </a:moveTo>
                  <a:lnTo>
                    <a:pt x="0" y="97116"/>
                  </a:lnTo>
                  <a:lnTo>
                    <a:pt x="0" y="85987"/>
                  </a:lnTo>
                  <a:lnTo>
                    <a:pt x="5" y="74388"/>
                  </a:lnTo>
                  <a:lnTo>
                    <a:pt x="177" y="62227"/>
                  </a:lnTo>
                  <a:lnTo>
                    <a:pt x="825" y="49567"/>
                  </a:lnTo>
                  <a:lnTo>
                    <a:pt x="2088" y="36534"/>
                  </a:lnTo>
                  <a:lnTo>
                    <a:pt x="4259" y="24046"/>
                  </a:lnTo>
                  <a:lnTo>
                    <a:pt x="7852" y="13722"/>
                  </a:lnTo>
                  <a:lnTo>
                    <a:pt x="13010" y="6278"/>
                  </a:lnTo>
                  <a:lnTo>
                    <a:pt x="19407" y="1759"/>
                  </a:lnTo>
                  <a:lnTo>
                    <a:pt x="26456" y="0"/>
                  </a:lnTo>
                  <a:lnTo>
                    <a:pt x="33744" y="600"/>
                  </a:lnTo>
                  <a:lnTo>
                    <a:pt x="40906" y="3219"/>
                  </a:lnTo>
                  <a:lnTo>
                    <a:pt x="47554" y="7693"/>
                  </a:lnTo>
                  <a:lnTo>
                    <a:pt x="53534" y="13769"/>
                  </a:lnTo>
                  <a:lnTo>
                    <a:pt x="58716" y="21284"/>
                  </a:lnTo>
                  <a:lnTo>
                    <a:pt x="62907" y="30228"/>
                  </a:lnTo>
                  <a:lnTo>
                    <a:pt x="66098" y="40464"/>
                  </a:lnTo>
                  <a:lnTo>
                    <a:pt x="68434" y="51721"/>
                  </a:lnTo>
                  <a:lnTo>
                    <a:pt x="70347" y="65096"/>
                  </a:lnTo>
                  <a:lnTo>
                    <a:pt x="72006" y="85112"/>
                  </a:lnTo>
                  <a:lnTo>
                    <a:pt x="73699" y="1193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493789" y="4066449"/>
              <a:ext cx="159185" cy="131665"/>
            </a:xfrm>
            <a:custGeom>
              <a:avLst/>
              <a:gdLst/>
              <a:ahLst/>
              <a:cxnLst/>
              <a:rect l="0" t="0" r="0" b="0"/>
              <a:pathLst>
                <a:path w="159185" h="131665">
                  <a:moveTo>
                    <a:pt x="74957" y="71250"/>
                  </a:moveTo>
                  <a:lnTo>
                    <a:pt x="77756" y="62449"/>
                  </a:lnTo>
                  <a:lnTo>
                    <a:pt x="79258" y="54102"/>
                  </a:lnTo>
                  <a:lnTo>
                    <a:pt x="79560" y="45408"/>
                  </a:lnTo>
                  <a:lnTo>
                    <a:pt x="78708" y="36460"/>
                  </a:lnTo>
                  <a:lnTo>
                    <a:pt x="76592" y="27613"/>
                  </a:lnTo>
                  <a:lnTo>
                    <a:pt x="73265" y="19088"/>
                  </a:lnTo>
                  <a:lnTo>
                    <a:pt x="68757" y="11418"/>
                  </a:lnTo>
                  <a:lnTo>
                    <a:pt x="62990" y="5486"/>
                  </a:lnTo>
                  <a:lnTo>
                    <a:pt x="56043" y="1624"/>
                  </a:lnTo>
                  <a:lnTo>
                    <a:pt x="48279" y="0"/>
                  </a:lnTo>
                  <a:lnTo>
                    <a:pt x="40230" y="874"/>
                  </a:lnTo>
                  <a:lnTo>
                    <a:pt x="32232" y="4128"/>
                  </a:lnTo>
                  <a:lnTo>
                    <a:pt x="24575" y="9379"/>
                  </a:lnTo>
                  <a:lnTo>
                    <a:pt x="17586" y="16175"/>
                  </a:lnTo>
                  <a:lnTo>
                    <a:pt x="11379" y="24109"/>
                  </a:lnTo>
                  <a:lnTo>
                    <a:pt x="6211" y="32855"/>
                  </a:lnTo>
                  <a:lnTo>
                    <a:pt x="2563" y="42168"/>
                  </a:lnTo>
                  <a:lnTo>
                    <a:pt x="553" y="51875"/>
                  </a:lnTo>
                  <a:lnTo>
                    <a:pt x="0" y="61849"/>
                  </a:lnTo>
                  <a:lnTo>
                    <a:pt x="608" y="72004"/>
                  </a:lnTo>
                  <a:lnTo>
                    <a:pt x="2091" y="82279"/>
                  </a:lnTo>
                  <a:lnTo>
                    <a:pt x="4373" y="92467"/>
                  </a:lnTo>
                  <a:lnTo>
                    <a:pt x="7574" y="102235"/>
                  </a:lnTo>
                  <a:lnTo>
                    <a:pt x="11692" y="111422"/>
                  </a:lnTo>
                  <a:lnTo>
                    <a:pt x="16761" y="119556"/>
                  </a:lnTo>
                  <a:lnTo>
                    <a:pt x="22920" y="125810"/>
                  </a:lnTo>
                  <a:lnTo>
                    <a:pt x="30132" y="129891"/>
                  </a:lnTo>
                  <a:lnTo>
                    <a:pt x="37907" y="131664"/>
                  </a:lnTo>
                  <a:lnTo>
                    <a:pt x="45432" y="130892"/>
                  </a:lnTo>
                  <a:lnTo>
                    <a:pt x="52265" y="127701"/>
                  </a:lnTo>
                  <a:lnTo>
                    <a:pt x="58326" y="122323"/>
                  </a:lnTo>
                  <a:lnTo>
                    <a:pt x="63704" y="114909"/>
                  </a:lnTo>
                  <a:lnTo>
                    <a:pt x="68539" y="105743"/>
                  </a:lnTo>
                  <a:lnTo>
                    <a:pt x="72803" y="95185"/>
                  </a:lnTo>
                  <a:lnTo>
                    <a:pt x="76303" y="83584"/>
                  </a:lnTo>
                  <a:lnTo>
                    <a:pt x="78999" y="71316"/>
                  </a:lnTo>
                  <a:lnTo>
                    <a:pt x="81111" y="61721"/>
                  </a:lnTo>
                  <a:lnTo>
                    <a:pt x="83099" y="58994"/>
                  </a:lnTo>
                  <a:lnTo>
                    <a:pt x="85481" y="62211"/>
                  </a:lnTo>
                  <a:lnTo>
                    <a:pt x="88644" y="69405"/>
                  </a:lnTo>
                  <a:lnTo>
                    <a:pt x="92684" y="78776"/>
                  </a:lnTo>
                  <a:lnTo>
                    <a:pt x="97509" y="88762"/>
                  </a:lnTo>
                  <a:lnTo>
                    <a:pt x="102966" y="98503"/>
                  </a:lnTo>
                  <a:lnTo>
                    <a:pt x="109062" y="107050"/>
                  </a:lnTo>
                  <a:lnTo>
                    <a:pt x="115973" y="113151"/>
                  </a:lnTo>
                  <a:lnTo>
                    <a:pt x="123715" y="116380"/>
                  </a:lnTo>
                  <a:lnTo>
                    <a:pt x="131723" y="117293"/>
                  </a:lnTo>
                  <a:lnTo>
                    <a:pt x="139724" y="117126"/>
                  </a:lnTo>
                  <a:lnTo>
                    <a:pt x="148421" y="115861"/>
                  </a:lnTo>
                  <a:lnTo>
                    <a:pt x="159184" y="1133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674031" y="3916601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0" y="45081"/>
                  </a:lnTo>
                  <a:lnTo>
                    <a:pt x="0" y="62143"/>
                  </a:lnTo>
                  <a:lnTo>
                    <a:pt x="0" y="80284"/>
                  </a:lnTo>
                  <a:lnTo>
                    <a:pt x="0" y="99266"/>
                  </a:lnTo>
                  <a:lnTo>
                    <a:pt x="0" y="118707"/>
                  </a:lnTo>
                  <a:lnTo>
                    <a:pt x="0" y="138122"/>
                  </a:lnTo>
                  <a:lnTo>
                    <a:pt x="4" y="157240"/>
                  </a:lnTo>
                  <a:lnTo>
                    <a:pt x="177" y="175666"/>
                  </a:lnTo>
                  <a:lnTo>
                    <a:pt x="825" y="192819"/>
                  </a:lnTo>
                  <a:lnTo>
                    <a:pt x="2074" y="208496"/>
                  </a:lnTo>
                  <a:lnTo>
                    <a:pt x="3735" y="222572"/>
                  </a:lnTo>
                  <a:lnTo>
                    <a:pt x="5562" y="236305"/>
                  </a:lnTo>
                  <a:lnTo>
                    <a:pt x="7716" y="252020"/>
                  </a:lnTo>
                  <a:lnTo>
                    <a:pt x="10528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621388" y="4021886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0"/>
                  </a:moveTo>
                  <a:lnTo>
                    <a:pt x="146193" y="2867"/>
                  </a:lnTo>
                  <a:lnTo>
                    <a:pt x="135064" y="5009"/>
                  </a:lnTo>
                  <a:lnTo>
                    <a:pt x="123470" y="6616"/>
                  </a:lnTo>
                  <a:lnTo>
                    <a:pt x="111482" y="7969"/>
                  </a:lnTo>
                  <a:lnTo>
                    <a:pt x="99470" y="9467"/>
                  </a:lnTo>
                  <a:lnTo>
                    <a:pt x="87667" y="11317"/>
                  </a:lnTo>
                  <a:lnTo>
                    <a:pt x="76141" y="13557"/>
                  </a:lnTo>
                  <a:lnTo>
                    <a:pt x="64872" y="16138"/>
                  </a:lnTo>
                  <a:lnTo>
                    <a:pt x="53822" y="18982"/>
                  </a:lnTo>
                  <a:lnTo>
                    <a:pt x="43201" y="21870"/>
                  </a:lnTo>
                  <a:lnTo>
                    <a:pt x="32326" y="24727"/>
                  </a:lnTo>
                  <a:lnTo>
                    <a:pt x="19124" y="278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775483" y="4074528"/>
              <a:ext cx="91379" cy="103380"/>
            </a:xfrm>
            <a:custGeom>
              <a:avLst/>
              <a:gdLst/>
              <a:ahLst/>
              <a:cxnLst/>
              <a:rect l="0" t="0" r="0" b="0"/>
              <a:pathLst>
                <a:path w="91379" h="103380">
                  <a:moveTo>
                    <a:pt x="45947" y="0"/>
                  </a:moveTo>
                  <a:lnTo>
                    <a:pt x="34413" y="3068"/>
                  </a:lnTo>
                  <a:lnTo>
                    <a:pt x="25204" y="7130"/>
                  </a:lnTo>
                  <a:lnTo>
                    <a:pt x="17500" y="12628"/>
                  </a:lnTo>
                  <a:lnTo>
                    <a:pt x="11091" y="19560"/>
                  </a:lnTo>
                  <a:lnTo>
                    <a:pt x="6029" y="28006"/>
                  </a:lnTo>
                  <a:lnTo>
                    <a:pt x="2239" y="37847"/>
                  </a:lnTo>
                  <a:lnTo>
                    <a:pt x="2" y="48512"/>
                  </a:lnTo>
                  <a:lnTo>
                    <a:pt x="0" y="59118"/>
                  </a:lnTo>
                  <a:lnTo>
                    <a:pt x="2406" y="69163"/>
                  </a:lnTo>
                  <a:lnTo>
                    <a:pt x="6954" y="78360"/>
                  </a:lnTo>
                  <a:lnTo>
                    <a:pt x="13211" y="86464"/>
                  </a:lnTo>
                  <a:lnTo>
                    <a:pt x="20746" y="93454"/>
                  </a:lnTo>
                  <a:lnTo>
                    <a:pt x="29040" y="98997"/>
                  </a:lnTo>
                  <a:lnTo>
                    <a:pt x="37511" y="102372"/>
                  </a:lnTo>
                  <a:lnTo>
                    <a:pt x="45830" y="103379"/>
                  </a:lnTo>
                  <a:lnTo>
                    <a:pt x="53887" y="102107"/>
                  </a:lnTo>
                  <a:lnTo>
                    <a:pt x="61684" y="98671"/>
                  </a:lnTo>
                  <a:lnTo>
                    <a:pt x="69255" y="93356"/>
                  </a:lnTo>
                  <a:lnTo>
                    <a:pt x="76324" y="86383"/>
                  </a:lnTo>
                  <a:lnTo>
                    <a:pt x="82321" y="77816"/>
                  </a:lnTo>
                  <a:lnTo>
                    <a:pt x="87012" y="67846"/>
                  </a:lnTo>
                  <a:lnTo>
                    <a:pt x="90163" y="57069"/>
                  </a:lnTo>
                  <a:lnTo>
                    <a:pt x="91378" y="46377"/>
                  </a:lnTo>
                  <a:lnTo>
                    <a:pt x="90646" y="36273"/>
                  </a:lnTo>
                  <a:lnTo>
                    <a:pt x="88547" y="27173"/>
                  </a:lnTo>
                  <a:lnTo>
                    <a:pt x="85864" y="18695"/>
                  </a:lnTo>
                  <a:lnTo>
                    <a:pt x="82364" y="10099"/>
                  </a:lnTo>
                  <a:lnTo>
                    <a:pt x="7753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912350" y="4011357"/>
              <a:ext cx="77537" cy="134040"/>
            </a:xfrm>
            <a:custGeom>
              <a:avLst/>
              <a:gdLst/>
              <a:ahLst/>
              <a:cxnLst/>
              <a:rect l="0" t="0" r="0" b="0"/>
              <a:pathLst>
                <a:path w="77537" h="134040">
                  <a:moveTo>
                    <a:pt x="3836" y="126342"/>
                  </a:moveTo>
                  <a:lnTo>
                    <a:pt x="6498" y="134039"/>
                  </a:lnTo>
                  <a:lnTo>
                    <a:pt x="7002" y="133615"/>
                  </a:lnTo>
                  <a:lnTo>
                    <a:pt x="5975" y="128282"/>
                  </a:lnTo>
                  <a:lnTo>
                    <a:pt x="4091" y="120777"/>
                  </a:lnTo>
                  <a:lnTo>
                    <a:pt x="2005" y="111979"/>
                  </a:lnTo>
                  <a:lnTo>
                    <a:pt x="514" y="102039"/>
                  </a:lnTo>
                  <a:lnTo>
                    <a:pt x="0" y="91076"/>
                  </a:lnTo>
                  <a:lnTo>
                    <a:pt x="639" y="79433"/>
                  </a:lnTo>
                  <a:lnTo>
                    <a:pt x="2588" y="67613"/>
                  </a:lnTo>
                  <a:lnTo>
                    <a:pt x="5794" y="55929"/>
                  </a:lnTo>
                  <a:lnTo>
                    <a:pt x="10217" y="44811"/>
                  </a:lnTo>
                  <a:lnTo>
                    <a:pt x="15926" y="34877"/>
                  </a:lnTo>
                  <a:lnTo>
                    <a:pt x="22833" y="26351"/>
                  </a:lnTo>
                  <a:lnTo>
                    <a:pt x="30658" y="19269"/>
                  </a:lnTo>
                  <a:lnTo>
                    <a:pt x="39998" y="12960"/>
                  </a:lnTo>
                  <a:lnTo>
                    <a:pt x="53906" y="6872"/>
                  </a:lnTo>
                  <a:lnTo>
                    <a:pt x="7753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10611" y="4221927"/>
              <a:ext cx="1558219" cy="168457"/>
            </a:xfrm>
            <a:custGeom>
              <a:avLst/>
              <a:gdLst/>
              <a:ahLst/>
              <a:cxnLst/>
              <a:rect l="0" t="0" r="0" b="0"/>
              <a:pathLst>
                <a:path w="1558219" h="168457">
                  <a:moveTo>
                    <a:pt x="1558218" y="0"/>
                  </a:moveTo>
                  <a:lnTo>
                    <a:pt x="1546482" y="0"/>
                  </a:lnTo>
                  <a:lnTo>
                    <a:pt x="1535353" y="0"/>
                  </a:lnTo>
                  <a:lnTo>
                    <a:pt x="1523751" y="5"/>
                  </a:lnTo>
                  <a:lnTo>
                    <a:pt x="1511417" y="177"/>
                  </a:lnTo>
                  <a:lnTo>
                    <a:pt x="1498108" y="826"/>
                  </a:lnTo>
                  <a:lnTo>
                    <a:pt x="1483799" y="2075"/>
                  </a:lnTo>
                  <a:lnTo>
                    <a:pt x="1468621" y="3728"/>
                  </a:lnTo>
                  <a:lnTo>
                    <a:pt x="1452760" y="5375"/>
                  </a:lnTo>
                  <a:lnTo>
                    <a:pt x="1436393" y="6778"/>
                  </a:lnTo>
                  <a:lnTo>
                    <a:pt x="1419829" y="7871"/>
                  </a:lnTo>
                  <a:lnTo>
                    <a:pt x="1403483" y="8679"/>
                  </a:lnTo>
                  <a:lnTo>
                    <a:pt x="1387563" y="9261"/>
                  </a:lnTo>
                  <a:lnTo>
                    <a:pt x="1372094" y="9839"/>
                  </a:lnTo>
                  <a:lnTo>
                    <a:pt x="1357013" y="10767"/>
                  </a:lnTo>
                  <a:lnTo>
                    <a:pt x="1342241" y="12211"/>
                  </a:lnTo>
                  <a:lnTo>
                    <a:pt x="1327861" y="14167"/>
                  </a:lnTo>
                  <a:lnTo>
                    <a:pt x="1314117" y="16551"/>
                  </a:lnTo>
                  <a:lnTo>
                    <a:pt x="1301082" y="19262"/>
                  </a:lnTo>
                  <a:lnTo>
                    <a:pt x="1288361" y="22047"/>
                  </a:lnTo>
                  <a:lnTo>
                    <a:pt x="1275212" y="24529"/>
                  </a:lnTo>
                  <a:lnTo>
                    <a:pt x="1261254" y="26533"/>
                  </a:lnTo>
                  <a:lnTo>
                    <a:pt x="1246607" y="28215"/>
                  </a:lnTo>
                  <a:lnTo>
                    <a:pt x="1231695" y="29959"/>
                  </a:lnTo>
                  <a:lnTo>
                    <a:pt x="1216810" y="31986"/>
                  </a:lnTo>
                  <a:lnTo>
                    <a:pt x="1202070" y="34350"/>
                  </a:lnTo>
                  <a:lnTo>
                    <a:pt x="1187493" y="37016"/>
                  </a:lnTo>
                  <a:lnTo>
                    <a:pt x="1173062" y="39919"/>
                  </a:lnTo>
                  <a:lnTo>
                    <a:pt x="1158744" y="42835"/>
                  </a:lnTo>
                  <a:lnTo>
                    <a:pt x="1144511" y="45407"/>
                  </a:lnTo>
                  <a:lnTo>
                    <a:pt x="1130343" y="47469"/>
                  </a:lnTo>
                  <a:lnTo>
                    <a:pt x="1116387" y="49192"/>
                  </a:lnTo>
                  <a:lnTo>
                    <a:pt x="1102935" y="50962"/>
                  </a:lnTo>
                  <a:lnTo>
                    <a:pt x="1090104" y="53003"/>
                  </a:lnTo>
                  <a:lnTo>
                    <a:pt x="1077691" y="55206"/>
                  </a:lnTo>
                  <a:lnTo>
                    <a:pt x="1065282" y="57231"/>
                  </a:lnTo>
                  <a:lnTo>
                    <a:pt x="1052630" y="58896"/>
                  </a:lnTo>
                  <a:lnTo>
                    <a:pt x="1039503" y="60336"/>
                  </a:lnTo>
                  <a:lnTo>
                    <a:pt x="1025619" y="61909"/>
                  </a:lnTo>
                  <a:lnTo>
                    <a:pt x="1010902" y="63814"/>
                  </a:lnTo>
                  <a:lnTo>
                    <a:pt x="995441" y="65925"/>
                  </a:lnTo>
                  <a:lnTo>
                    <a:pt x="979384" y="67888"/>
                  </a:lnTo>
                  <a:lnTo>
                    <a:pt x="962885" y="69506"/>
                  </a:lnTo>
                  <a:lnTo>
                    <a:pt x="946230" y="70744"/>
                  </a:lnTo>
                  <a:lnTo>
                    <a:pt x="929824" y="71650"/>
                  </a:lnTo>
                  <a:lnTo>
                    <a:pt x="913859" y="72294"/>
                  </a:lnTo>
                  <a:lnTo>
                    <a:pt x="898189" y="72743"/>
                  </a:lnTo>
                  <a:lnTo>
                    <a:pt x="882442" y="73053"/>
                  </a:lnTo>
                  <a:lnTo>
                    <a:pt x="866400" y="73268"/>
                  </a:lnTo>
                  <a:lnTo>
                    <a:pt x="850013" y="73584"/>
                  </a:lnTo>
                  <a:lnTo>
                    <a:pt x="833319" y="74328"/>
                  </a:lnTo>
                  <a:lnTo>
                    <a:pt x="816380" y="75642"/>
                  </a:lnTo>
                  <a:lnTo>
                    <a:pt x="799258" y="77338"/>
                  </a:lnTo>
                  <a:lnTo>
                    <a:pt x="782004" y="79016"/>
                  </a:lnTo>
                  <a:lnTo>
                    <a:pt x="764661" y="80443"/>
                  </a:lnTo>
                  <a:lnTo>
                    <a:pt x="747422" y="81722"/>
                  </a:lnTo>
                  <a:lnTo>
                    <a:pt x="730615" y="83187"/>
                  </a:lnTo>
                  <a:lnTo>
                    <a:pt x="714382" y="85020"/>
                  </a:lnTo>
                  <a:lnTo>
                    <a:pt x="698702" y="87081"/>
                  </a:lnTo>
                  <a:lnTo>
                    <a:pt x="683478" y="89012"/>
                  </a:lnTo>
                  <a:lnTo>
                    <a:pt x="668601" y="90607"/>
                  </a:lnTo>
                  <a:lnTo>
                    <a:pt x="653811" y="91831"/>
                  </a:lnTo>
                  <a:lnTo>
                    <a:pt x="638728" y="92727"/>
                  </a:lnTo>
                  <a:lnTo>
                    <a:pt x="623172" y="93365"/>
                  </a:lnTo>
                  <a:lnTo>
                    <a:pt x="607299" y="93810"/>
                  </a:lnTo>
                  <a:lnTo>
                    <a:pt x="591489" y="94116"/>
                  </a:lnTo>
                  <a:lnTo>
                    <a:pt x="575961" y="94329"/>
                  </a:lnTo>
                  <a:lnTo>
                    <a:pt x="560602" y="94644"/>
                  </a:lnTo>
                  <a:lnTo>
                    <a:pt x="545071" y="95388"/>
                  </a:lnTo>
                  <a:lnTo>
                    <a:pt x="529181" y="96705"/>
                  </a:lnTo>
                  <a:lnTo>
                    <a:pt x="513069" y="98574"/>
                  </a:lnTo>
                  <a:lnTo>
                    <a:pt x="497092" y="100899"/>
                  </a:lnTo>
                  <a:lnTo>
                    <a:pt x="481448" y="103575"/>
                  </a:lnTo>
                  <a:lnTo>
                    <a:pt x="466010" y="106506"/>
                  </a:lnTo>
                  <a:lnTo>
                    <a:pt x="450425" y="109619"/>
                  </a:lnTo>
                  <a:lnTo>
                    <a:pt x="434499" y="112854"/>
                  </a:lnTo>
                  <a:lnTo>
                    <a:pt x="418362" y="116008"/>
                  </a:lnTo>
                  <a:lnTo>
                    <a:pt x="402369" y="118747"/>
                  </a:lnTo>
                  <a:lnTo>
                    <a:pt x="386719" y="120925"/>
                  </a:lnTo>
                  <a:lnTo>
                    <a:pt x="371446" y="122726"/>
                  </a:lnTo>
                  <a:lnTo>
                    <a:pt x="356504" y="124550"/>
                  </a:lnTo>
                  <a:lnTo>
                    <a:pt x="341819" y="126628"/>
                  </a:lnTo>
                  <a:lnTo>
                    <a:pt x="327160" y="128855"/>
                  </a:lnTo>
                  <a:lnTo>
                    <a:pt x="312165" y="130898"/>
                  </a:lnTo>
                  <a:lnTo>
                    <a:pt x="296668" y="132573"/>
                  </a:lnTo>
                  <a:lnTo>
                    <a:pt x="280835" y="134020"/>
                  </a:lnTo>
                  <a:lnTo>
                    <a:pt x="265052" y="135598"/>
                  </a:lnTo>
                  <a:lnTo>
                    <a:pt x="249551" y="137512"/>
                  </a:lnTo>
                  <a:lnTo>
                    <a:pt x="234550" y="139797"/>
                  </a:lnTo>
                  <a:lnTo>
                    <a:pt x="220323" y="142410"/>
                  </a:lnTo>
                  <a:lnTo>
                    <a:pt x="206931" y="145277"/>
                  </a:lnTo>
                  <a:lnTo>
                    <a:pt x="193955" y="148169"/>
                  </a:lnTo>
                  <a:lnTo>
                    <a:pt x="180629" y="150724"/>
                  </a:lnTo>
                  <a:lnTo>
                    <a:pt x="166548" y="152771"/>
                  </a:lnTo>
                  <a:lnTo>
                    <a:pt x="151817" y="154314"/>
                  </a:lnTo>
                  <a:lnTo>
                    <a:pt x="136848" y="155431"/>
                  </a:lnTo>
                  <a:lnTo>
                    <a:pt x="121929" y="156225"/>
                  </a:lnTo>
                  <a:lnTo>
                    <a:pt x="107336" y="156945"/>
                  </a:lnTo>
                  <a:lnTo>
                    <a:pt x="93390" y="157969"/>
                  </a:lnTo>
                  <a:lnTo>
                    <a:pt x="80200" y="159474"/>
                  </a:lnTo>
                  <a:lnTo>
                    <a:pt x="67573" y="161309"/>
                  </a:lnTo>
                  <a:lnTo>
                    <a:pt x="53564" y="163272"/>
                  </a:lnTo>
                  <a:lnTo>
                    <a:pt x="33589" y="16553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Freeform 49"/>
          <p:cNvSpPr/>
          <p:nvPr/>
        </p:nvSpPr>
        <p:spPr>
          <a:xfrm>
            <a:off x="2074114" y="4053471"/>
            <a:ext cx="63172" cy="1"/>
          </a:xfrm>
          <a:custGeom>
            <a:avLst/>
            <a:gdLst/>
            <a:ahLst/>
            <a:cxnLst/>
            <a:rect l="0" t="0" r="0" b="0"/>
            <a:pathLst>
              <a:path w="63172" h="1">
                <a:moveTo>
                  <a:pt x="63171" y="0"/>
                </a:moveTo>
                <a:lnTo>
                  <a:pt x="51477" y="0"/>
                </a:lnTo>
                <a:lnTo>
                  <a:pt x="39899" y="0"/>
                </a:lnTo>
                <a:lnTo>
                  <a:pt x="24685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9" name="Group 78"/>
          <p:cNvGrpSpPr/>
          <p:nvPr/>
        </p:nvGrpSpPr>
        <p:grpSpPr>
          <a:xfrm>
            <a:off x="2221513" y="3731603"/>
            <a:ext cx="4306157" cy="675442"/>
            <a:chOff x="2221513" y="3731603"/>
            <a:chExt cx="4306157" cy="675442"/>
          </a:xfrm>
        </p:grpSpPr>
        <p:sp>
          <p:nvSpPr>
            <p:cNvPr id="51" name="Freeform 50"/>
            <p:cNvSpPr/>
            <p:nvPr/>
          </p:nvSpPr>
          <p:spPr>
            <a:xfrm>
              <a:off x="2448527" y="3906072"/>
              <a:ext cx="15142" cy="336913"/>
            </a:xfrm>
            <a:custGeom>
              <a:avLst/>
              <a:gdLst/>
              <a:ahLst/>
              <a:cxnLst/>
              <a:rect l="0" t="0" r="0" b="0"/>
              <a:pathLst>
                <a:path w="15142" h="336913">
                  <a:moveTo>
                    <a:pt x="4612" y="0"/>
                  </a:moveTo>
                  <a:lnTo>
                    <a:pt x="1813" y="11802"/>
                  </a:lnTo>
                  <a:lnTo>
                    <a:pt x="311" y="23571"/>
                  </a:lnTo>
                  <a:lnTo>
                    <a:pt x="0" y="36466"/>
                  </a:lnTo>
                  <a:lnTo>
                    <a:pt x="507" y="50487"/>
                  </a:lnTo>
                  <a:lnTo>
                    <a:pt x="1326" y="65464"/>
                  </a:lnTo>
                  <a:lnTo>
                    <a:pt x="2146" y="81177"/>
                  </a:lnTo>
                  <a:lnTo>
                    <a:pt x="3003" y="97107"/>
                  </a:lnTo>
                  <a:lnTo>
                    <a:pt x="4178" y="112482"/>
                  </a:lnTo>
                  <a:lnTo>
                    <a:pt x="5812" y="126936"/>
                  </a:lnTo>
                  <a:lnTo>
                    <a:pt x="7739" y="140773"/>
                  </a:lnTo>
                  <a:lnTo>
                    <a:pt x="9579" y="154751"/>
                  </a:lnTo>
                  <a:lnTo>
                    <a:pt x="11114" y="169309"/>
                  </a:lnTo>
                  <a:lnTo>
                    <a:pt x="12297" y="184548"/>
                  </a:lnTo>
                  <a:lnTo>
                    <a:pt x="13166" y="200397"/>
                  </a:lnTo>
                  <a:lnTo>
                    <a:pt x="13785" y="216729"/>
                  </a:lnTo>
                  <a:lnTo>
                    <a:pt x="14218" y="233257"/>
                  </a:lnTo>
                  <a:lnTo>
                    <a:pt x="14517" y="249573"/>
                  </a:lnTo>
                  <a:lnTo>
                    <a:pt x="14720" y="265454"/>
                  </a:lnTo>
                  <a:lnTo>
                    <a:pt x="14858" y="280468"/>
                  </a:lnTo>
                  <a:lnTo>
                    <a:pt x="14967" y="295455"/>
                  </a:lnTo>
                  <a:lnTo>
                    <a:pt x="15055" y="312847"/>
                  </a:lnTo>
                  <a:lnTo>
                    <a:pt x="15141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221513" y="3821844"/>
              <a:ext cx="400083" cy="126343"/>
            </a:xfrm>
            <a:custGeom>
              <a:avLst/>
              <a:gdLst/>
              <a:ahLst/>
              <a:cxnLst/>
              <a:rect l="0" t="0" r="0" b="0"/>
              <a:pathLst>
                <a:path w="400083" h="126343">
                  <a:moveTo>
                    <a:pt x="400082" y="0"/>
                  </a:moveTo>
                  <a:lnTo>
                    <a:pt x="385480" y="5734"/>
                  </a:lnTo>
                  <a:lnTo>
                    <a:pt x="372210" y="10018"/>
                  </a:lnTo>
                  <a:lnTo>
                    <a:pt x="359004" y="13233"/>
                  </a:lnTo>
                  <a:lnTo>
                    <a:pt x="345489" y="15939"/>
                  </a:lnTo>
                  <a:lnTo>
                    <a:pt x="331332" y="18934"/>
                  </a:lnTo>
                  <a:lnTo>
                    <a:pt x="316435" y="22631"/>
                  </a:lnTo>
                  <a:lnTo>
                    <a:pt x="301189" y="26938"/>
                  </a:lnTo>
                  <a:lnTo>
                    <a:pt x="286339" y="31451"/>
                  </a:lnTo>
                  <a:lnTo>
                    <a:pt x="272272" y="35896"/>
                  </a:lnTo>
                  <a:lnTo>
                    <a:pt x="258709" y="40169"/>
                  </a:lnTo>
                  <a:lnTo>
                    <a:pt x="244923" y="44258"/>
                  </a:lnTo>
                  <a:lnTo>
                    <a:pt x="230506" y="48188"/>
                  </a:lnTo>
                  <a:lnTo>
                    <a:pt x="215703" y="51996"/>
                  </a:lnTo>
                  <a:lnTo>
                    <a:pt x="201211" y="55712"/>
                  </a:lnTo>
                  <a:lnTo>
                    <a:pt x="187423" y="59364"/>
                  </a:lnTo>
                  <a:lnTo>
                    <a:pt x="174401" y="62971"/>
                  </a:lnTo>
                  <a:lnTo>
                    <a:pt x="162049" y="66546"/>
                  </a:lnTo>
                  <a:lnTo>
                    <a:pt x="150224" y="70100"/>
                  </a:lnTo>
                  <a:lnTo>
                    <a:pt x="138793" y="73639"/>
                  </a:lnTo>
                  <a:lnTo>
                    <a:pt x="127642" y="77169"/>
                  </a:lnTo>
                  <a:lnTo>
                    <a:pt x="116685" y="80697"/>
                  </a:lnTo>
                  <a:lnTo>
                    <a:pt x="105696" y="84388"/>
                  </a:lnTo>
                  <a:lnTo>
                    <a:pt x="94325" y="88552"/>
                  </a:lnTo>
                  <a:lnTo>
                    <a:pt x="82418" y="93313"/>
                  </a:lnTo>
                  <a:lnTo>
                    <a:pt x="70149" y="98478"/>
                  </a:lnTo>
                  <a:lnTo>
                    <a:pt x="57914" y="103638"/>
                  </a:lnTo>
                  <a:lnTo>
                    <a:pt x="45957" y="108547"/>
                  </a:lnTo>
                  <a:lnTo>
                    <a:pt x="34789" y="112992"/>
                  </a:lnTo>
                  <a:lnTo>
                    <a:pt x="24165" y="117145"/>
                  </a:lnTo>
                  <a:lnTo>
                    <a:pt x="13157" y="12136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532667" y="4066646"/>
              <a:ext cx="106871" cy="155142"/>
            </a:xfrm>
            <a:custGeom>
              <a:avLst/>
              <a:gdLst/>
              <a:ahLst/>
              <a:cxnLst/>
              <a:rect l="0" t="0" r="0" b="0"/>
              <a:pathLst>
                <a:path w="106871" h="155142">
                  <a:moveTo>
                    <a:pt x="46814" y="39468"/>
                  </a:moveTo>
                  <a:lnTo>
                    <a:pt x="38080" y="42536"/>
                  </a:lnTo>
                  <a:lnTo>
                    <a:pt x="30374" y="46598"/>
                  </a:lnTo>
                  <a:lnTo>
                    <a:pt x="22980" y="52096"/>
                  </a:lnTo>
                  <a:lnTo>
                    <a:pt x="16065" y="59028"/>
                  </a:lnTo>
                  <a:lnTo>
                    <a:pt x="10183" y="67474"/>
                  </a:lnTo>
                  <a:lnTo>
                    <a:pt x="5569" y="77320"/>
                  </a:lnTo>
                  <a:lnTo>
                    <a:pt x="2302" y="88158"/>
                  </a:lnTo>
                  <a:lnTo>
                    <a:pt x="477" y="99412"/>
                  </a:lnTo>
                  <a:lnTo>
                    <a:pt x="0" y="110705"/>
                  </a:lnTo>
                  <a:lnTo>
                    <a:pt x="968" y="121555"/>
                  </a:lnTo>
                  <a:lnTo>
                    <a:pt x="3737" y="131307"/>
                  </a:lnTo>
                  <a:lnTo>
                    <a:pt x="8339" y="139705"/>
                  </a:lnTo>
                  <a:lnTo>
                    <a:pt x="14530" y="146512"/>
                  </a:lnTo>
                  <a:lnTo>
                    <a:pt x="21972" y="151344"/>
                  </a:lnTo>
                  <a:lnTo>
                    <a:pt x="30342" y="154182"/>
                  </a:lnTo>
                  <a:lnTo>
                    <a:pt x="39214" y="155141"/>
                  </a:lnTo>
                  <a:lnTo>
                    <a:pt x="48082" y="154281"/>
                  </a:lnTo>
                  <a:lnTo>
                    <a:pt x="56671" y="151809"/>
                  </a:lnTo>
                  <a:lnTo>
                    <a:pt x="64910" y="147711"/>
                  </a:lnTo>
                  <a:lnTo>
                    <a:pt x="72831" y="141688"/>
                  </a:lnTo>
                  <a:lnTo>
                    <a:pt x="80485" y="133748"/>
                  </a:lnTo>
                  <a:lnTo>
                    <a:pt x="87609" y="124163"/>
                  </a:lnTo>
                  <a:lnTo>
                    <a:pt x="93643" y="113288"/>
                  </a:lnTo>
                  <a:lnTo>
                    <a:pt x="98368" y="101456"/>
                  </a:lnTo>
                  <a:lnTo>
                    <a:pt x="101881" y="88936"/>
                  </a:lnTo>
                  <a:lnTo>
                    <a:pt x="104404" y="75933"/>
                  </a:lnTo>
                  <a:lnTo>
                    <a:pt x="106163" y="62606"/>
                  </a:lnTo>
                  <a:lnTo>
                    <a:pt x="106870" y="49387"/>
                  </a:lnTo>
                  <a:lnTo>
                    <a:pt x="105765" y="36964"/>
                  </a:lnTo>
                  <a:lnTo>
                    <a:pt x="102576" y="25660"/>
                  </a:lnTo>
                  <a:lnTo>
                    <a:pt x="97485" y="15935"/>
                  </a:lnTo>
                  <a:lnTo>
                    <a:pt x="90855" y="8531"/>
                  </a:lnTo>
                  <a:lnTo>
                    <a:pt x="83066" y="3629"/>
                  </a:lnTo>
                  <a:lnTo>
                    <a:pt x="74510" y="975"/>
                  </a:lnTo>
                  <a:lnTo>
                    <a:pt x="64534" y="0"/>
                  </a:lnTo>
                  <a:lnTo>
                    <a:pt x="50033" y="1736"/>
                  </a:lnTo>
                  <a:lnTo>
                    <a:pt x="25758" y="78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696348" y="3874487"/>
              <a:ext cx="30533" cy="389555"/>
            </a:xfrm>
            <a:custGeom>
              <a:avLst/>
              <a:gdLst/>
              <a:ahLst/>
              <a:cxnLst/>
              <a:rect l="0" t="0" r="0" b="0"/>
              <a:pathLst>
                <a:path w="30533" h="389555">
                  <a:moveTo>
                    <a:pt x="9475" y="0"/>
                  </a:moveTo>
                  <a:lnTo>
                    <a:pt x="6609" y="11869"/>
                  </a:lnTo>
                  <a:lnTo>
                    <a:pt x="4467" y="24278"/>
                  </a:lnTo>
                  <a:lnTo>
                    <a:pt x="2864" y="38460"/>
                  </a:lnTo>
                  <a:lnTo>
                    <a:pt x="1683" y="53996"/>
                  </a:lnTo>
                  <a:lnTo>
                    <a:pt x="835" y="69992"/>
                  </a:lnTo>
                  <a:lnTo>
                    <a:pt x="242" y="85870"/>
                  </a:lnTo>
                  <a:lnTo>
                    <a:pt x="0" y="101245"/>
                  </a:lnTo>
                  <a:lnTo>
                    <a:pt x="364" y="115783"/>
                  </a:lnTo>
                  <a:lnTo>
                    <a:pt x="1420" y="129408"/>
                  </a:lnTo>
                  <a:lnTo>
                    <a:pt x="2941" y="142386"/>
                  </a:lnTo>
                  <a:lnTo>
                    <a:pt x="4502" y="155187"/>
                  </a:lnTo>
                  <a:lnTo>
                    <a:pt x="5850" y="168115"/>
                  </a:lnTo>
                  <a:lnTo>
                    <a:pt x="7075" y="181599"/>
                  </a:lnTo>
                  <a:lnTo>
                    <a:pt x="8505" y="196256"/>
                  </a:lnTo>
                  <a:lnTo>
                    <a:pt x="10314" y="212306"/>
                  </a:lnTo>
                  <a:lnTo>
                    <a:pt x="12359" y="229476"/>
                  </a:lnTo>
                  <a:lnTo>
                    <a:pt x="14279" y="247219"/>
                  </a:lnTo>
                  <a:lnTo>
                    <a:pt x="15873" y="265147"/>
                  </a:lnTo>
                  <a:lnTo>
                    <a:pt x="17265" y="282911"/>
                  </a:lnTo>
                  <a:lnTo>
                    <a:pt x="18806" y="300138"/>
                  </a:lnTo>
                  <a:lnTo>
                    <a:pt x="20690" y="316670"/>
                  </a:lnTo>
                  <a:lnTo>
                    <a:pt x="22796" y="332139"/>
                  </a:lnTo>
                  <a:lnTo>
                    <a:pt x="24977" y="347490"/>
                  </a:lnTo>
                  <a:lnTo>
                    <a:pt x="27428" y="365187"/>
                  </a:lnTo>
                  <a:lnTo>
                    <a:pt x="30532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579481" y="4001882"/>
              <a:ext cx="231628" cy="30533"/>
            </a:xfrm>
            <a:custGeom>
              <a:avLst/>
              <a:gdLst/>
              <a:ahLst/>
              <a:cxnLst/>
              <a:rect l="0" t="0" r="0" b="0"/>
              <a:pathLst>
                <a:path w="231628" h="30533">
                  <a:moveTo>
                    <a:pt x="231627" y="9475"/>
                  </a:moveTo>
                  <a:lnTo>
                    <a:pt x="219892" y="6608"/>
                  </a:lnTo>
                  <a:lnTo>
                    <a:pt x="208763" y="4466"/>
                  </a:lnTo>
                  <a:lnTo>
                    <a:pt x="197165" y="2863"/>
                  </a:lnTo>
                  <a:lnTo>
                    <a:pt x="185004" y="1683"/>
                  </a:lnTo>
                  <a:lnTo>
                    <a:pt x="172344" y="834"/>
                  </a:lnTo>
                  <a:lnTo>
                    <a:pt x="159288" y="241"/>
                  </a:lnTo>
                  <a:lnTo>
                    <a:pt x="145936" y="0"/>
                  </a:lnTo>
                  <a:lnTo>
                    <a:pt x="132371" y="364"/>
                  </a:lnTo>
                  <a:lnTo>
                    <a:pt x="118656" y="1424"/>
                  </a:lnTo>
                  <a:lnTo>
                    <a:pt x="104836" y="3118"/>
                  </a:lnTo>
                  <a:lnTo>
                    <a:pt x="90946" y="5327"/>
                  </a:lnTo>
                  <a:lnTo>
                    <a:pt x="77017" y="7924"/>
                  </a:lnTo>
                  <a:lnTo>
                    <a:pt x="63285" y="10843"/>
                  </a:lnTo>
                  <a:lnTo>
                    <a:pt x="48634" y="14468"/>
                  </a:lnTo>
                  <a:lnTo>
                    <a:pt x="29543" y="20234"/>
                  </a:lnTo>
                  <a:lnTo>
                    <a:pt x="0" y="305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794450" y="4118559"/>
              <a:ext cx="185115" cy="152560"/>
            </a:xfrm>
            <a:custGeom>
              <a:avLst/>
              <a:gdLst/>
              <a:ahLst/>
              <a:cxnLst/>
              <a:rect l="0" t="0" r="0" b="0"/>
              <a:pathLst>
                <a:path w="185115" h="152560">
                  <a:moveTo>
                    <a:pt x="100886" y="71783"/>
                  </a:moveTo>
                  <a:lnTo>
                    <a:pt x="100752" y="57315"/>
                  </a:lnTo>
                  <a:lnTo>
                    <a:pt x="99472" y="45325"/>
                  </a:lnTo>
                  <a:lnTo>
                    <a:pt x="96874" y="34721"/>
                  </a:lnTo>
                  <a:lnTo>
                    <a:pt x="92982" y="25271"/>
                  </a:lnTo>
                  <a:lnTo>
                    <a:pt x="87701" y="17044"/>
                  </a:lnTo>
                  <a:lnTo>
                    <a:pt x="81119" y="9990"/>
                  </a:lnTo>
                  <a:lnTo>
                    <a:pt x="73619" y="4415"/>
                  </a:lnTo>
                  <a:lnTo>
                    <a:pt x="65757" y="1022"/>
                  </a:lnTo>
                  <a:lnTo>
                    <a:pt x="57883" y="0"/>
                  </a:lnTo>
                  <a:lnTo>
                    <a:pt x="50142" y="1093"/>
                  </a:lnTo>
                  <a:lnTo>
                    <a:pt x="42566" y="3877"/>
                  </a:lnTo>
                  <a:lnTo>
                    <a:pt x="35141" y="7937"/>
                  </a:lnTo>
                  <a:lnTo>
                    <a:pt x="28003" y="13083"/>
                  </a:lnTo>
                  <a:lnTo>
                    <a:pt x="21428" y="19352"/>
                  </a:lnTo>
                  <a:lnTo>
                    <a:pt x="15527" y="26685"/>
                  </a:lnTo>
                  <a:lnTo>
                    <a:pt x="10410" y="35233"/>
                  </a:lnTo>
                  <a:lnTo>
                    <a:pt x="6271" y="45414"/>
                  </a:lnTo>
                  <a:lnTo>
                    <a:pt x="3122" y="57297"/>
                  </a:lnTo>
                  <a:lnTo>
                    <a:pt x="990" y="70346"/>
                  </a:lnTo>
                  <a:lnTo>
                    <a:pt x="0" y="83636"/>
                  </a:lnTo>
                  <a:lnTo>
                    <a:pt x="116" y="96603"/>
                  </a:lnTo>
                  <a:lnTo>
                    <a:pt x="1328" y="108900"/>
                  </a:lnTo>
                  <a:lnTo>
                    <a:pt x="3737" y="120232"/>
                  </a:lnTo>
                  <a:lnTo>
                    <a:pt x="7287" y="130540"/>
                  </a:lnTo>
                  <a:lnTo>
                    <a:pt x="11958" y="139460"/>
                  </a:lnTo>
                  <a:lnTo>
                    <a:pt x="17842" y="146257"/>
                  </a:lnTo>
                  <a:lnTo>
                    <a:pt x="24870" y="150706"/>
                  </a:lnTo>
                  <a:lnTo>
                    <a:pt x="32690" y="152559"/>
                  </a:lnTo>
                  <a:lnTo>
                    <a:pt x="40777" y="151309"/>
                  </a:lnTo>
                  <a:lnTo>
                    <a:pt x="48802" y="146988"/>
                  </a:lnTo>
                  <a:lnTo>
                    <a:pt x="56476" y="140207"/>
                  </a:lnTo>
                  <a:lnTo>
                    <a:pt x="63477" y="131845"/>
                  </a:lnTo>
                  <a:lnTo>
                    <a:pt x="69701" y="122560"/>
                  </a:lnTo>
                  <a:lnTo>
                    <a:pt x="75219" y="112585"/>
                  </a:lnTo>
                  <a:lnTo>
                    <a:pt x="80168" y="101839"/>
                  </a:lnTo>
                  <a:lnTo>
                    <a:pt x="84677" y="90322"/>
                  </a:lnTo>
                  <a:lnTo>
                    <a:pt x="88538" y="78302"/>
                  </a:lnTo>
                  <a:lnTo>
                    <a:pt x="91228" y="66225"/>
                  </a:lnTo>
                  <a:lnTo>
                    <a:pt x="92577" y="54426"/>
                  </a:lnTo>
                  <a:lnTo>
                    <a:pt x="93490" y="45396"/>
                  </a:lnTo>
                  <a:lnTo>
                    <a:pt x="95090" y="42253"/>
                  </a:lnTo>
                  <a:lnTo>
                    <a:pt x="97225" y="44126"/>
                  </a:lnTo>
                  <a:lnTo>
                    <a:pt x="99738" y="49299"/>
                  </a:lnTo>
                  <a:lnTo>
                    <a:pt x="102868" y="56172"/>
                  </a:lnTo>
                  <a:lnTo>
                    <a:pt x="107162" y="63333"/>
                  </a:lnTo>
                  <a:lnTo>
                    <a:pt x="112821" y="70034"/>
                  </a:lnTo>
                  <a:lnTo>
                    <a:pt x="119737" y="75726"/>
                  </a:lnTo>
                  <a:lnTo>
                    <a:pt x="127672" y="79822"/>
                  </a:lnTo>
                  <a:lnTo>
                    <a:pt x="136371" y="82179"/>
                  </a:lnTo>
                  <a:lnTo>
                    <a:pt x="145358" y="82956"/>
                  </a:lnTo>
                  <a:lnTo>
                    <a:pt x="154934" y="82388"/>
                  </a:lnTo>
                  <a:lnTo>
                    <a:pt x="167053" y="79308"/>
                  </a:lnTo>
                  <a:lnTo>
                    <a:pt x="185114" y="71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003335" y="3863958"/>
              <a:ext cx="7816" cy="368498"/>
            </a:xfrm>
            <a:custGeom>
              <a:avLst/>
              <a:gdLst/>
              <a:ahLst/>
              <a:cxnLst/>
              <a:rect l="0" t="0" r="0" b="0"/>
              <a:pathLst>
                <a:path w="7816" h="368498">
                  <a:moveTo>
                    <a:pt x="7815" y="0"/>
                  </a:moveTo>
                  <a:lnTo>
                    <a:pt x="4948" y="8936"/>
                  </a:lnTo>
                  <a:lnTo>
                    <a:pt x="2806" y="18563"/>
                  </a:lnTo>
                  <a:lnTo>
                    <a:pt x="1208" y="29850"/>
                  </a:lnTo>
                  <a:lnTo>
                    <a:pt x="200" y="42517"/>
                  </a:lnTo>
                  <a:lnTo>
                    <a:pt x="0" y="55997"/>
                  </a:lnTo>
                  <a:lnTo>
                    <a:pt x="651" y="69883"/>
                  </a:lnTo>
                  <a:lnTo>
                    <a:pt x="1889" y="84437"/>
                  </a:lnTo>
                  <a:lnTo>
                    <a:pt x="3253" y="100474"/>
                  </a:lnTo>
                  <a:lnTo>
                    <a:pt x="4463" y="118330"/>
                  </a:lnTo>
                  <a:lnTo>
                    <a:pt x="5425" y="137727"/>
                  </a:lnTo>
                  <a:lnTo>
                    <a:pt x="6144" y="158050"/>
                  </a:lnTo>
                  <a:lnTo>
                    <a:pt x="6663" y="178835"/>
                  </a:lnTo>
                  <a:lnTo>
                    <a:pt x="7029" y="199826"/>
                  </a:lnTo>
                  <a:lnTo>
                    <a:pt x="7282" y="220898"/>
                  </a:lnTo>
                  <a:lnTo>
                    <a:pt x="7455" y="241984"/>
                  </a:lnTo>
                  <a:lnTo>
                    <a:pt x="7572" y="262736"/>
                  </a:lnTo>
                  <a:lnTo>
                    <a:pt x="7652" y="282530"/>
                  </a:lnTo>
                  <a:lnTo>
                    <a:pt x="7706" y="301088"/>
                  </a:lnTo>
                  <a:lnTo>
                    <a:pt x="7742" y="317878"/>
                  </a:lnTo>
                  <a:lnTo>
                    <a:pt x="7770" y="333589"/>
                  </a:lnTo>
                  <a:lnTo>
                    <a:pt x="7793" y="349600"/>
                  </a:lnTo>
                  <a:lnTo>
                    <a:pt x="7815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463668" y="4316808"/>
              <a:ext cx="652768" cy="63048"/>
            </a:xfrm>
            <a:custGeom>
              <a:avLst/>
              <a:gdLst/>
              <a:ahLst/>
              <a:cxnLst/>
              <a:rect l="0" t="0" r="0" b="0"/>
              <a:pathLst>
                <a:path w="652768" h="63048">
                  <a:moveTo>
                    <a:pt x="652767" y="10404"/>
                  </a:moveTo>
                  <a:lnTo>
                    <a:pt x="640965" y="7538"/>
                  </a:lnTo>
                  <a:lnTo>
                    <a:pt x="629196" y="5395"/>
                  </a:lnTo>
                  <a:lnTo>
                    <a:pt x="616296" y="3793"/>
                  </a:lnTo>
                  <a:lnTo>
                    <a:pt x="602103" y="2612"/>
                  </a:lnTo>
                  <a:lnTo>
                    <a:pt x="586478" y="1764"/>
                  </a:lnTo>
                  <a:lnTo>
                    <a:pt x="569506" y="1166"/>
                  </a:lnTo>
                  <a:lnTo>
                    <a:pt x="551578" y="752"/>
                  </a:lnTo>
                  <a:lnTo>
                    <a:pt x="533258" y="468"/>
                  </a:lnTo>
                  <a:lnTo>
                    <a:pt x="514909" y="274"/>
                  </a:lnTo>
                  <a:lnTo>
                    <a:pt x="496846" y="143"/>
                  </a:lnTo>
                  <a:lnTo>
                    <a:pt x="479412" y="55"/>
                  </a:lnTo>
                  <a:lnTo>
                    <a:pt x="462728" y="0"/>
                  </a:lnTo>
                  <a:lnTo>
                    <a:pt x="446897" y="133"/>
                  </a:lnTo>
                  <a:lnTo>
                    <a:pt x="432097" y="755"/>
                  </a:lnTo>
                  <a:lnTo>
                    <a:pt x="418305" y="1991"/>
                  </a:lnTo>
                  <a:lnTo>
                    <a:pt x="404717" y="3804"/>
                  </a:lnTo>
                  <a:lnTo>
                    <a:pt x="389914" y="6093"/>
                  </a:lnTo>
                  <a:lnTo>
                    <a:pt x="373201" y="8744"/>
                  </a:lnTo>
                  <a:lnTo>
                    <a:pt x="354565" y="11658"/>
                  </a:lnTo>
                  <a:lnTo>
                    <a:pt x="334300" y="14760"/>
                  </a:lnTo>
                  <a:lnTo>
                    <a:pt x="312780" y="17988"/>
                  </a:lnTo>
                  <a:lnTo>
                    <a:pt x="290499" y="21137"/>
                  </a:lnTo>
                  <a:lnTo>
                    <a:pt x="268032" y="23872"/>
                  </a:lnTo>
                  <a:lnTo>
                    <a:pt x="245717" y="26048"/>
                  </a:lnTo>
                  <a:lnTo>
                    <a:pt x="223990" y="27848"/>
                  </a:lnTo>
                  <a:lnTo>
                    <a:pt x="203468" y="29671"/>
                  </a:lnTo>
                  <a:lnTo>
                    <a:pt x="184371" y="31753"/>
                  </a:lnTo>
                  <a:lnTo>
                    <a:pt x="166750" y="34153"/>
                  </a:lnTo>
                  <a:lnTo>
                    <a:pt x="150666" y="36843"/>
                  </a:lnTo>
                  <a:lnTo>
                    <a:pt x="135985" y="39762"/>
                  </a:lnTo>
                  <a:lnTo>
                    <a:pt x="122292" y="42689"/>
                  </a:lnTo>
                  <a:lnTo>
                    <a:pt x="109008" y="45267"/>
                  </a:lnTo>
                  <a:lnTo>
                    <a:pt x="95769" y="47335"/>
                  </a:lnTo>
                  <a:lnTo>
                    <a:pt x="82586" y="49061"/>
                  </a:lnTo>
                  <a:lnTo>
                    <a:pt x="69728" y="50833"/>
                  </a:lnTo>
                  <a:lnTo>
                    <a:pt x="57344" y="52876"/>
                  </a:lnTo>
                  <a:lnTo>
                    <a:pt x="45689" y="55089"/>
                  </a:lnTo>
                  <a:lnTo>
                    <a:pt x="33942" y="57355"/>
                  </a:lnTo>
                  <a:lnTo>
                    <a:pt x="19954" y="59875"/>
                  </a:lnTo>
                  <a:lnTo>
                    <a:pt x="0" y="630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328058" y="4083358"/>
              <a:ext cx="104233" cy="159627"/>
            </a:xfrm>
            <a:custGeom>
              <a:avLst/>
              <a:gdLst/>
              <a:ahLst/>
              <a:cxnLst/>
              <a:rect l="0" t="0" r="0" b="0"/>
              <a:pathLst>
                <a:path w="104233" h="159627">
                  <a:moveTo>
                    <a:pt x="9475" y="43813"/>
                  </a:moveTo>
                  <a:lnTo>
                    <a:pt x="6608" y="52681"/>
                  </a:lnTo>
                  <a:lnTo>
                    <a:pt x="4467" y="61668"/>
                  </a:lnTo>
                  <a:lnTo>
                    <a:pt x="2864" y="71663"/>
                  </a:lnTo>
                  <a:lnTo>
                    <a:pt x="1683" y="82644"/>
                  </a:lnTo>
                  <a:lnTo>
                    <a:pt x="834" y="94456"/>
                  </a:lnTo>
                  <a:lnTo>
                    <a:pt x="241" y="106909"/>
                  </a:lnTo>
                  <a:lnTo>
                    <a:pt x="0" y="119674"/>
                  </a:lnTo>
                  <a:lnTo>
                    <a:pt x="364" y="132307"/>
                  </a:lnTo>
                  <a:lnTo>
                    <a:pt x="1426" y="144486"/>
                  </a:lnTo>
                  <a:lnTo>
                    <a:pt x="3193" y="153019"/>
                  </a:lnTo>
                  <a:lnTo>
                    <a:pt x="5048" y="154414"/>
                  </a:lnTo>
                  <a:lnTo>
                    <a:pt x="5940" y="150642"/>
                  </a:lnTo>
                  <a:lnTo>
                    <a:pt x="5700" y="143885"/>
                  </a:lnTo>
                  <a:lnTo>
                    <a:pt x="4847" y="135312"/>
                  </a:lnTo>
                  <a:lnTo>
                    <a:pt x="4238" y="125357"/>
                  </a:lnTo>
                  <a:lnTo>
                    <a:pt x="4329" y="114291"/>
                  </a:lnTo>
                  <a:lnTo>
                    <a:pt x="5044" y="102365"/>
                  </a:lnTo>
                  <a:lnTo>
                    <a:pt x="5984" y="89801"/>
                  </a:lnTo>
                  <a:lnTo>
                    <a:pt x="6878" y="76779"/>
                  </a:lnTo>
                  <a:lnTo>
                    <a:pt x="7781" y="63435"/>
                  </a:lnTo>
                  <a:lnTo>
                    <a:pt x="8985" y="49867"/>
                  </a:lnTo>
                  <a:lnTo>
                    <a:pt x="10657" y="36170"/>
                  </a:lnTo>
                  <a:lnTo>
                    <a:pt x="13288" y="23209"/>
                  </a:lnTo>
                  <a:lnTo>
                    <a:pt x="17729" y="12556"/>
                  </a:lnTo>
                  <a:lnTo>
                    <a:pt x="24273" y="4895"/>
                  </a:lnTo>
                  <a:lnTo>
                    <a:pt x="32416" y="567"/>
                  </a:lnTo>
                  <a:lnTo>
                    <a:pt x="41177" y="0"/>
                  </a:lnTo>
                  <a:lnTo>
                    <a:pt x="49911" y="3025"/>
                  </a:lnTo>
                  <a:lnTo>
                    <a:pt x="58194" y="8902"/>
                  </a:lnTo>
                  <a:lnTo>
                    <a:pt x="65670" y="16641"/>
                  </a:lnTo>
                  <a:lnTo>
                    <a:pt x="72240" y="25500"/>
                  </a:lnTo>
                  <a:lnTo>
                    <a:pt x="77836" y="35187"/>
                  </a:lnTo>
                  <a:lnTo>
                    <a:pt x="82312" y="45738"/>
                  </a:lnTo>
                  <a:lnTo>
                    <a:pt x="85699" y="57128"/>
                  </a:lnTo>
                  <a:lnTo>
                    <a:pt x="88162" y="69234"/>
                  </a:lnTo>
                  <a:lnTo>
                    <a:pt x="89908" y="81900"/>
                  </a:lnTo>
                  <a:lnTo>
                    <a:pt x="91128" y="94967"/>
                  </a:lnTo>
                  <a:lnTo>
                    <a:pt x="92166" y="107905"/>
                  </a:lnTo>
                  <a:lnTo>
                    <a:pt x="93730" y="121184"/>
                  </a:lnTo>
                  <a:lnTo>
                    <a:pt x="97075" y="137088"/>
                  </a:lnTo>
                  <a:lnTo>
                    <a:pt x="104232" y="1596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466553" y="4074528"/>
              <a:ext cx="109319" cy="196680"/>
            </a:xfrm>
            <a:custGeom>
              <a:avLst/>
              <a:gdLst/>
              <a:ahLst/>
              <a:cxnLst/>
              <a:rect l="0" t="0" r="0" b="0"/>
              <a:pathLst>
                <a:path w="109319" h="196680">
                  <a:moveTo>
                    <a:pt x="7851" y="0"/>
                  </a:moveTo>
                  <a:lnTo>
                    <a:pt x="7784" y="11668"/>
                  </a:lnTo>
                  <a:lnTo>
                    <a:pt x="7143" y="22157"/>
                  </a:lnTo>
                  <a:lnTo>
                    <a:pt x="5852" y="32463"/>
                  </a:lnTo>
                  <a:lnTo>
                    <a:pt x="4164" y="42937"/>
                  </a:lnTo>
                  <a:lnTo>
                    <a:pt x="2496" y="53929"/>
                  </a:lnTo>
                  <a:lnTo>
                    <a:pt x="1088" y="65567"/>
                  </a:lnTo>
                  <a:lnTo>
                    <a:pt x="163" y="77649"/>
                  </a:lnTo>
                  <a:lnTo>
                    <a:pt x="0" y="89755"/>
                  </a:lnTo>
                  <a:lnTo>
                    <a:pt x="674" y="101642"/>
                  </a:lnTo>
                  <a:lnTo>
                    <a:pt x="2094" y="113403"/>
                  </a:lnTo>
                  <a:lnTo>
                    <a:pt x="4111" y="125365"/>
                  </a:lnTo>
                  <a:lnTo>
                    <a:pt x="6580" y="137700"/>
                  </a:lnTo>
                  <a:lnTo>
                    <a:pt x="9541" y="150104"/>
                  </a:lnTo>
                  <a:lnTo>
                    <a:pt x="13206" y="161904"/>
                  </a:lnTo>
                  <a:lnTo>
                    <a:pt x="17639" y="172755"/>
                  </a:lnTo>
                  <a:lnTo>
                    <a:pt x="22921" y="182159"/>
                  </a:lnTo>
                  <a:lnTo>
                    <a:pt x="29223" y="189340"/>
                  </a:lnTo>
                  <a:lnTo>
                    <a:pt x="36535" y="194083"/>
                  </a:lnTo>
                  <a:lnTo>
                    <a:pt x="44548" y="196488"/>
                  </a:lnTo>
                  <a:lnTo>
                    <a:pt x="52764" y="196679"/>
                  </a:lnTo>
                  <a:lnTo>
                    <a:pt x="60876" y="194956"/>
                  </a:lnTo>
                  <a:lnTo>
                    <a:pt x="68607" y="191549"/>
                  </a:lnTo>
                  <a:lnTo>
                    <a:pt x="75647" y="186531"/>
                  </a:lnTo>
                  <a:lnTo>
                    <a:pt x="81898" y="180087"/>
                  </a:lnTo>
                  <a:lnTo>
                    <a:pt x="87433" y="172492"/>
                  </a:lnTo>
                  <a:lnTo>
                    <a:pt x="92394" y="164025"/>
                  </a:lnTo>
                  <a:lnTo>
                    <a:pt x="96915" y="154913"/>
                  </a:lnTo>
                  <a:lnTo>
                    <a:pt x="100954" y="145015"/>
                  </a:lnTo>
                  <a:lnTo>
                    <a:pt x="104296" y="133855"/>
                  </a:lnTo>
                  <a:lnTo>
                    <a:pt x="106873" y="121274"/>
                  </a:lnTo>
                  <a:lnTo>
                    <a:pt x="108605" y="107569"/>
                  </a:lnTo>
                  <a:lnTo>
                    <a:pt x="109318" y="93299"/>
                  </a:lnTo>
                  <a:lnTo>
                    <a:pt x="109022" y="78857"/>
                  </a:lnTo>
                  <a:lnTo>
                    <a:pt x="108020" y="64646"/>
                  </a:lnTo>
                  <a:lnTo>
                    <a:pt x="106715" y="49556"/>
                  </a:lnTo>
                  <a:lnTo>
                    <a:pt x="104995" y="30033"/>
                  </a:lnTo>
                  <a:lnTo>
                    <a:pt x="10260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611274" y="4068303"/>
              <a:ext cx="221100" cy="185211"/>
            </a:xfrm>
            <a:custGeom>
              <a:avLst/>
              <a:gdLst/>
              <a:ahLst/>
              <a:cxnLst/>
              <a:rect l="0" t="0" r="0" b="0"/>
              <a:pathLst>
                <a:path w="221100" h="185211">
                  <a:moveTo>
                    <a:pt x="0" y="6225"/>
                  </a:moveTo>
                  <a:lnTo>
                    <a:pt x="67" y="17961"/>
                  </a:lnTo>
                  <a:lnTo>
                    <a:pt x="708" y="29089"/>
                  </a:lnTo>
                  <a:lnTo>
                    <a:pt x="2004" y="40683"/>
                  </a:lnTo>
                  <a:lnTo>
                    <a:pt x="3864" y="52671"/>
                  </a:lnTo>
                  <a:lnTo>
                    <a:pt x="6181" y="64683"/>
                  </a:lnTo>
                  <a:lnTo>
                    <a:pt x="8847" y="76486"/>
                  </a:lnTo>
                  <a:lnTo>
                    <a:pt x="11771" y="88012"/>
                  </a:lnTo>
                  <a:lnTo>
                    <a:pt x="14878" y="99281"/>
                  </a:lnTo>
                  <a:lnTo>
                    <a:pt x="18113" y="110340"/>
                  </a:lnTo>
                  <a:lnTo>
                    <a:pt x="21437" y="121241"/>
                  </a:lnTo>
                  <a:lnTo>
                    <a:pt x="24821" y="132026"/>
                  </a:lnTo>
                  <a:lnTo>
                    <a:pt x="28222" y="142653"/>
                  </a:lnTo>
                  <a:lnTo>
                    <a:pt x="30761" y="150403"/>
                  </a:lnTo>
                  <a:lnTo>
                    <a:pt x="31389" y="151867"/>
                  </a:lnTo>
                  <a:lnTo>
                    <a:pt x="30505" y="148096"/>
                  </a:lnTo>
                  <a:lnTo>
                    <a:pt x="28815" y="140766"/>
                  </a:lnTo>
                  <a:lnTo>
                    <a:pt x="26996" y="131111"/>
                  </a:lnTo>
                  <a:lnTo>
                    <a:pt x="25409" y="119953"/>
                  </a:lnTo>
                  <a:lnTo>
                    <a:pt x="24326" y="107979"/>
                  </a:lnTo>
                  <a:lnTo>
                    <a:pt x="24039" y="95838"/>
                  </a:lnTo>
                  <a:lnTo>
                    <a:pt x="24617" y="83874"/>
                  </a:lnTo>
                  <a:lnTo>
                    <a:pt x="25798" y="72037"/>
                  </a:lnTo>
                  <a:lnTo>
                    <a:pt x="27119" y="60011"/>
                  </a:lnTo>
                  <a:lnTo>
                    <a:pt x="28313" y="47631"/>
                  </a:lnTo>
                  <a:lnTo>
                    <a:pt x="29772" y="35365"/>
                  </a:lnTo>
                  <a:lnTo>
                    <a:pt x="32423" y="24187"/>
                  </a:lnTo>
                  <a:lnTo>
                    <a:pt x="36687" y="14571"/>
                  </a:lnTo>
                  <a:lnTo>
                    <a:pt x="42349" y="6981"/>
                  </a:lnTo>
                  <a:lnTo>
                    <a:pt x="48839" y="2088"/>
                  </a:lnTo>
                  <a:lnTo>
                    <a:pt x="55719" y="0"/>
                  </a:lnTo>
                  <a:lnTo>
                    <a:pt x="62592" y="683"/>
                  </a:lnTo>
                  <a:lnTo>
                    <a:pt x="69038" y="4241"/>
                  </a:lnTo>
                  <a:lnTo>
                    <a:pt x="74884" y="10445"/>
                  </a:lnTo>
                  <a:lnTo>
                    <a:pt x="80145" y="18827"/>
                  </a:lnTo>
                  <a:lnTo>
                    <a:pt x="84920" y="28877"/>
                  </a:lnTo>
                  <a:lnTo>
                    <a:pt x="89322" y="40144"/>
                  </a:lnTo>
                  <a:lnTo>
                    <a:pt x="93450" y="52112"/>
                  </a:lnTo>
                  <a:lnTo>
                    <a:pt x="97384" y="64210"/>
                  </a:lnTo>
                  <a:lnTo>
                    <a:pt x="101188" y="76030"/>
                  </a:lnTo>
                  <a:lnTo>
                    <a:pt x="105098" y="84309"/>
                  </a:lnTo>
                  <a:lnTo>
                    <a:pt x="108964" y="85350"/>
                  </a:lnTo>
                  <a:lnTo>
                    <a:pt x="112253" y="80813"/>
                  </a:lnTo>
                  <a:lnTo>
                    <a:pt x="115175" y="72743"/>
                  </a:lnTo>
                  <a:lnTo>
                    <a:pt x="118022" y="62651"/>
                  </a:lnTo>
                  <a:lnTo>
                    <a:pt x="120944" y="51672"/>
                  </a:lnTo>
                  <a:lnTo>
                    <a:pt x="123996" y="40452"/>
                  </a:lnTo>
                  <a:lnTo>
                    <a:pt x="127503" y="29596"/>
                  </a:lnTo>
                  <a:lnTo>
                    <a:pt x="132059" y="19812"/>
                  </a:lnTo>
                  <a:lnTo>
                    <a:pt x="137894" y="11389"/>
                  </a:lnTo>
                  <a:lnTo>
                    <a:pt x="144760" y="4898"/>
                  </a:lnTo>
                  <a:lnTo>
                    <a:pt x="152130" y="1340"/>
                  </a:lnTo>
                  <a:lnTo>
                    <a:pt x="159637" y="987"/>
                  </a:lnTo>
                  <a:lnTo>
                    <a:pt x="166946" y="3494"/>
                  </a:lnTo>
                  <a:lnTo>
                    <a:pt x="173694" y="8291"/>
                  </a:lnTo>
                  <a:lnTo>
                    <a:pt x="179745" y="14807"/>
                  </a:lnTo>
                  <a:lnTo>
                    <a:pt x="185146" y="22566"/>
                  </a:lnTo>
                  <a:lnTo>
                    <a:pt x="190014" y="31202"/>
                  </a:lnTo>
                  <a:lnTo>
                    <a:pt x="194479" y="40451"/>
                  </a:lnTo>
                  <a:lnTo>
                    <a:pt x="198650" y="50284"/>
                  </a:lnTo>
                  <a:lnTo>
                    <a:pt x="202612" y="60877"/>
                  </a:lnTo>
                  <a:lnTo>
                    <a:pt x="206424" y="72267"/>
                  </a:lnTo>
                  <a:lnTo>
                    <a:pt x="209968" y="84359"/>
                  </a:lnTo>
                  <a:lnTo>
                    <a:pt x="212970" y="97008"/>
                  </a:lnTo>
                  <a:lnTo>
                    <a:pt x="215320" y="110065"/>
                  </a:lnTo>
                  <a:lnTo>
                    <a:pt x="217071" y="123193"/>
                  </a:lnTo>
                  <a:lnTo>
                    <a:pt x="218518" y="137365"/>
                  </a:lnTo>
                  <a:lnTo>
                    <a:pt x="219788" y="156058"/>
                  </a:lnTo>
                  <a:lnTo>
                    <a:pt x="221099" y="1852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832373" y="3800787"/>
              <a:ext cx="215651" cy="382890"/>
            </a:xfrm>
            <a:custGeom>
              <a:avLst/>
              <a:gdLst/>
              <a:ahLst/>
              <a:cxnLst/>
              <a:rect l="0" t="0" r="0" b="0"/>
              <a:pathLst>
                <a:path w="215651" h="382890">
                  <a:moveTo>
                    <a:pt x="0" y="0"/>
                  </a:moveTo>
                  <a:lnTo>
                    <a:pt x="2933" y="14669"/>
                  </a:lnTo>
                  <a:lnTo>
                    <a:pt x="5715" y="28581"/>
                  </a:lnTo>
                  <a:lnTo>
                    <a:pt x="8615" y="43079"/>
                  </a:lnTo>
                  <a:lnTo>
                    <a:pt x="11655" y="58280"/>
                  </a:lnTo>
                  <a:lnTo>
                    <a:pt x="14821" y="74105"/>
                  </a:lnTo>
                  <a:lnTo>
                    <a:pt x="18085" y="90416"/>
                  </a:lnTo>
                  <a:lnTo>
                    <a:pt x="21423" y="106760"/>
                  </a:lnTo>
                  <a:lnTo>
                    <a:pt x="24814" y="122420"/>
                  </a:lnTo>
                  <a:lnTo>
                    <a:pt x="28243" y="137067"/>
                  </a:lnTo>
                  <a:lnTo>
                    <a:pt x="31697" y="151035"/>
                  </a:lnTo>
                  <a:lnTo>
                    <a:pt x="35169" y="165101"/>
                  </a:lnTo>
                  <a:lnTo>
                    <a:pt x="38655" y="179719"/>
                  </a:lnTo>
                  <a:lnTo>
                    <a:pt x="42147" y="194997"/>
                  </a:lnTo>
                  <a:lnTo>
                    <a:pt x="45646" y="210873"/>
                  </a:lnTo>
                  <a:lnTo>
                    <a:pt x="49148" y="227222"/>
                  </a:lnTo>
                  <a:lnTo>
                    <a:pt x="52653" y="243762"/>
                  </a:lnTo>
                  <a:lnTo>
                    <a:pt x="56159" y="260085"/>
                  </a:lnTo>
                  <a:lnTo>
                    <a:pt x="59666" y="275986"/>
                  </a:lnTo>
                  <a:lnTo>
                    <a:pt x="63174" y="291441"/>
                  </a:lnTo>
                  <a:lnTo>
                    <a:pt x="66683" y="306512"/>
                  </a:lnTo>
                  <a:lnTo>
                    <a:pt x="70191" y="321278"/>
                  </a:lnTo>
                  <a:lnTo>
                    <a:pt x="73700" y="335652"/>
                  </a:lnTo>
                  <a:lnTo>
                    <a:pt x="77210" y="349393"/>
                  </a:lnTo>
                  <a:lnTo>
                    <a:pt x="80696" y="362398"/>
                  </a:lnTo>
                  <a:lnTo>
                    <a:pt x="83335" y="374051"/>
                  </a:lnTo>
                  <a:lnTo>
                    <a:pt x="83422" y="381665"/>
                  </a:lnTo>
                  <a:lnTo>
                    <a:pt x="80976" y="382889"/>
                  </a:lnTo>
                  <a:lnTo>
                    <a:pt x="77625" y="378610"/>
                  </a:lnTo>
                  <a:lnTo>
                    <a:pt x="74229" y="370418"/>
                  </a:lnTo>
                  <a:lnTo>
                    <a:pt x="71279" y="359803"/>
                  </a:lnTo>
                  <a:lnTo>
                    <a:pt x="68952" y="347776"/>
                  </a:lnTo>
                  <a:lnTo>
                    <a:pt x="67383" y="334938"/>
                  </a:lnTo>
                  <a:lnTo>
                    <a:pt x="66778" y="321628"/>
                  </a:lnTo>
                  <a:lnTo>
                    <a:pt x="67153" y="308045"/>
                  </a:lnTo>
                  <a:lnTo>
                    <a:pt x="68541" y="294461"/>
                  </a:lnTo>
                  <a:lnTo>
                    <a:pt x="71067" y="281252"/>
                  </a:lnTo>
                  <a:lnTo>
                    <a:pt x="74696" y="268592"/>
                  </a:lnTo>
                  <a:lnTo>
                    <a:pt x="79421" y="256800"/>
                  </a:lnTo>
                  <a:lnTo>
                    <a:pt x="85340" y="246404"/>
                  </a:lnTo>
                  <a:lnTo>
                    <a:pt x="92401" y="237569"/>
                  </a:lnTo>
                  <a:lnTo>
                    <a:pt x="100583" y="230468"/>
                  </a:lnTo>
                  <a:lnTo>
                    <a:pt x="109977" y="225438"/>
                  </a:lnTo>
                  <a:lnTo>
                    <a:pt x="120510" y="222466"/>
                  </a:lnTo>
                  <a:lnTo>
                    <a:pt x="131667" y="221419"/>
                  </a:lnTo>
                  <a:lnTo>
                    <a:pt x="142616" y="222219"/>
                  </a:lnTo>
                  <a:lnTo>
                    <a:pt x="152896" y="224647"/>
                  </a:lnTo>
                  <a:lnTo>
                    <a:pt x="162254" y="228545"/>
                  </a:lnTo>
                  <a:lnTo>
                    <a:pt x="170468" y="233902"/>
                  </a:lnTo>
                  <a:lnTo>
                    <a:pt x="177551" y="240572"/>
                  </a:lnTo>
                  <a:lnTo>
                    <a:pt x="183833" y="248151"/>
                  </a:lnTo>
                  <a:lnTo>
                    <a:pt x="189835" y="256075"/>
                  </a:lnTo>
                  <a:lnTo>
                    <a:pt x="195872" y="264005"/>
                  </a:lnTo>
                  <a:lnTo>
                    <a:pt x="201745" y="272124"/>
                  </a:lnTo>
                  <a:lnTo>
                    <a:pt x="206856" y="281021"/>
                  </a:lnTo>
                  <a:lnTo>
                    <a:pt x="210919" y="290968"/>
                  </a:lnTo>
                  <a:lnTo>
                    <a:pt x="213799" y="301768"/>
                  </a:lnTo>
                  <a:lnTo>
                    <a:pt x="215356" y="312943"/>
                  </a:lnTo>
                  <a:lnTo>
                    <a:pt x="215650" y="324157"/>
                  </a:lnTo>
                  <a:lnTo>
                    <a:pt x="214558" y="334941"/>
                  </a:lnTo>
                  <a:lnTo>
                    <a:pt x="211705" y="344643"/>
                  </a:lnTo>
                  <a:lnTo>
                    <a:pt x="207046" y="353013"/>
                  </a:lnTo>
                  <a:lnTo>
                    <a:pt x="200818" y="360140"/>
                  </a:lnTo>
                  <a:lnTo>
                    <a:pt x="193350" y="366250"/>
                  </a:lnTo>
                  <a:lnTo>
                    <a:pt x="184954" y="371578"/>
                  </a:lnTo>
                  <a:lnTo>
                    <a:pt x="175724" y="376007"/>
                  </a:lnTo>
                  <a:lnTo>
                    <a:pt x="165552" y="379086"/>
                  </a:lnTo>
                  <a:lnTo>
                    <a:pt x="154461" y="380677"/>
                  </a:lnTo>
                  <a:lnTo>
                    <a:pt x="142810" y="380901"/>
                  </a:lnTo>
                  <a:lnTo>
                    <a:pt x="129866" y="379882"/>
                  </a:lnTo>
                  <a:lnTo>
                    <a:pt x="112255" y="376414"/>
                  </a:lnTo>
                  <a:lnTo>
                    <a:pt x="84228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053471" y="4002222"/>
              <a:ext cx="126343" cy="148846"/>
            </a:xfrm>
            <a:custGeom>
              <a:avLst/>
              <a:gdLst/>
              <a:ahLst/>
              <a:cxnLst/>
              <a:rect l="0" t="0" r="0" b="0"/>
              <a:pathLst>
                <a:path w="126343" h="148846">
                  <a:moveTo>
                    <a:pt x="0" y="51249"/>
                  </a:moveTo>
                  <a:lnTo>
                    <a:pt x="11735" y="54116"/>
                  </a:lnTo>
                  <a:lnTo>
                    <a:pt x="22864" y="56257"/>
                  </a:lnTo>
                  <a:lnTo>
                    <a:pt x="34463" y="57861"/>
                  </a:lnTo>
                  <a:lnTo>
                    <a:pt x="46624" y="59041"/>
                  </a:lnTo>
                  <a:lnTo>
                    <a:pt x="59284" y="59890"/>
                  </a:lnTo>
                  <a:lnTo>
                    <a:pt x="72326" y="60474"/>
                  </a:lnTo>
                  <a:lnTo>
                    <a:pt x="85160" y="60370"/>
                  </a:lnTo>
                  <a:lnTo>
                    <a:pt x="96779" y="58709"/>
                  </a:lnTo>
                  <a:lnTo>
                    <a:pt x="106721" y="55147"/>
                  </a:lnTo>
                  <a:lnTo>
                    <a:pt x="114545" y="49974"/>
                  </a:lnTo>
                  <a:lnTo>
                    <a:pt x="119601" y="43821"/>
                  </a:lnTo>
                  <a:lnTo>
                    <a:pt x="121807" y="37165"/>
                  </a:lnTo>
                  <a:lnTo>
                    <a:pt x="121374" y="30276"/>
                  </a:lnTo>
                  <a:lnTo>
                    <a:pt x="118516" y="23286"/>
                  </a:lnTo>
                  <a:lnTo>
                    <a:pt x="113600" y="16271"/>
                  </a:lnTo>
                  <a:lnTo>
                    <a:pt x="107068" y="9750"/>
                  </a:lnTo>
                  <a:lnTo>
                    <a:pt x="99330" y="4655"/>
                  </a:lnTo>
                  <a:lnTo>
                    <a:pt x="90730" y="1383"/>
                  </a:lnTo>
                  <a:lnTo>
                    <a:pt x="81688" y="0"/>
                  </a:lnTo>
                  <a:lnTo>
                    <a:pt x="72700" y="510"/>
                  </a:lnTo>
                  <a:lnTo>
                    <a:pt x="64026" y="2709"/>
                  </a:lnTo>
                  <a:lnTo>
                    <a:pt x="55727" y="6439"/>
                  </a:lnTo>
                  <a:lnTo>
                    <a:pt x="47767" y="11675"/>
                  </a:lnTo>
                  <a:lnTo>
                    <a:pt x="40085" y="18270"/>
                  </a:lnTo>
                  <a:lnTo>
                    <a:pt x="32942" y="26136"/>
                  </a:lnTo>
                  <a:lnTo>
                    <a:pt x="26896" y="35317"/>
                  </a:lnTo>
                  <a:lnTo>
                    <a:pt x="22168" y="45712"/>
                  </a:lnTo>
                  <a:lnTo>
                    <a:pt x="18823" y="56946"/>
                  </a:lnTo>
                  <a:lnTo>
                    <a:pt x="16944" y="68478"/>
                  </a:lnTo>
                  <a:lnTo>
                    <a:pt x="16426" y="79974"/>
                  </a:lnTo>
                  <a:lnTo>
                    <a:pt x="17197" y="91301"/>
                  </a:lnTo>
                  <a:lnTo>
                    <a:pt x="19301" y="102441"/>
                  </a:lnTo>
                  <a:lnTo>
                    <a:pt x="22648" y="113401"/>
                  </a:lnTo>
                  <a:lnTo>
                    <a:pt x="27351" y="123728"/>
                  </a:lnTo>
                  <a:lnTo>
                    <a:pt x="33788" y="132532"/>
                  </a:lnTo>
                  <a:lnTo>
                    <a:pt x="42006" y="139448"/>
                  </a:lnTo>
                  <a:lnTo>
                    <a:pt x="51609" y="144430"/>
                  </a:lnTo>
                  <a:lnTo>
                    <a:pt x="61964" y="147491"/>
                  </a:lnTo>
                  <a:lnTo>
                    <a:pt x="72620" y="148845"/>
                  </a:lnTo>
                  <a:lnTo>
                    <a:pt x="83093" y="148791"/>
                  </a:lnTo>
                  <a:lnTo>
                    <a:pt x="93910" y="147497"/>
                  </a:lnTo>
                  <a:lnTo>
                    <a:pt x="107132" y="143740"/>
                  </a:lnTo>
                  <a:lnTo>
                    <a:pt x="126342" y="1354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209474" y="4011357"/>
              <a:ext cx="138796" cy="146741"/>
            </a:xfrm>
            <a:custGeom>
              <a:avLst/>
              <a:gdLst/>
              <a:ahLst/>
              <a:cxnLst/>
              <a:rect l="0" t="0" r="0" b="0"/>
              <a:pathLst>
                <a:path w="138796" h="146741">
                  <a:moveTo>
                    <a:pt x="1925" y="73700"/>
                  </a:moveTo>
                  <a:lnTo>
                    <a:pt x="4859" y="85368"/>
                  </a:lnTo>
                  <a:lnTo>
                    <a:pt x="7640" y="95857"/>
                  </a:lnTo>
                  <a:lnTo>
                    <a:pt x="10540" y="106159"/>
                  </a:lnTo>
                  <a:lnTo>
                    <a:pt x="13581" y="116460"/>
                  </a:lnTo>
                  <a:lnTo>
                    <a:pt x="16745" y="126803"/>
                  </a:lnTo>
                  <a:lnTo>
                    <a:pt x="19980" y="137120"/>
                  </a:lnTo>
                  <a:lnTo>
                    <a:pt x="22222" y="144807"/>
                  </a:lnTo>
                  <a:lnTo>
                    <a:pt x="22106" y="146740"/>
                  </a:lnTo>
                  <a:lnTo>
                    <a:pt x="19907" y="144106"/>
                  </a:lnTo>
                  <a:lnTo>
                    <a:pt x="16356" y="138535"/>
                  </a:lnTo>
                  <a:lnTo>
                    <a:pt x="12219" y="131140"/>
                  </a:lnTo>
                  <a:lnTo>
                    <a:pt x="7969" y="122611"/>
                  </a:lnTo>
                  <a:lnTo>
                    <a:pt x="4134" y="113371"/>
                  </a:lnTo>
                  <a:lnTo>
                    <a:pt x="1388" y="103678"/>
                  </a:lnTo>
                  <a:lnTo>
                    <a:pt x="0" y="93701"/>
                  </a:lnTo>
                  <a:lnTo>
                    <a:pt x="373" y="83704"/>
                  </a:lnTo>
                  <a:lnTo>
                    <a:pt x="3199" y="74060"/>
                  </a:lnTo>
                  <a:lnTo>
                    <a:pt x="8617" y="64946"/>
                  </a:lnTo>
                  <a:lnTo>
                    <a:pt x="16153" y="56519"/>
                  </a:lnTo>
                  <a:lnTo>
                    <a:pt x="25029" y="49004"/>
                  </a:lnTo>
                  <a:lnTo>
                    <a:pt x="34658" y="42431"/>
                  </a:lnTo>
                  <a:lnTo>
                    <a:pt x="44695" y="36676"/>
                  </a:lnTo>
                  <a:lnTo>
                    <a:pt x="54951" y="31569"/>
                  </a:lnTo>
                  <a:lnTo>
                    <a:pt x="65325" y="26944"/>
                  </a:lnTo>
                  <a:lnTo>
                    <a:pt x="75764" y="22666"/>
                  </a:lnTo>
                  <a:lnTo>
                    <a:pt x="86239" y="18633"/>
                  </a:lnTo>
                  <a:lnTo>
                    <a:pt x="96722" y="14772"/>
                  </a:lnTo>
                  <a:lnTo>
                    <a:pt x="106748" y="11182"/>
                  </a:lnTo>
                  <a:lnTo>
                    <a:pt x="116408" y="7770"/>
                  </a:lnTo>
                  <a:lnTo>
                    <a:pt x="126550" y="4232"/>
                  </a:lnTo>
                  <a:lnTo>
                    <a:pt x="13879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567635" y="4042943"/>
              <a:ext cx="151461" cy="162973"/>
            </a:xfrm>
            <a:custGeom>
              <a:avLst/>
              <a:gdLst/>
              <a:ahLst/>
              <a:cxnLst/>
              <a:rect l="0" t="0" r="0" b="0"/>
              <a:pathLst>
                <a:path w="151461" h="162973">
                  <a:moveTo>
                    <a:pt x="117546" y="10528"/>
                  </a:moveTo>
                  <a:lnTo>
                    <a:pt x="108677" y="7728"/>
                  </a:lnTo>
                  <a:lnTo>
                    <a:pt x="99690" y="6226"/>
                  </a:lnTo>
                  <a:lnTo>
                    <a:pt x="89700" y="5924"/>
                  </a:lnTo>
                  <a:lnTo>
                    <a:pt x="78893" y="6776"/>
                  </a:lnTo>
                  <a:lnTo>
                    <a:pt x="67729" y="8893"/>
                  </a:lnTo>
                  <a:lnTo>
                    <a:pt x="56533" y="12219"/>
                  </a:lnTo>
                  <a:lnTo>
                    <a:pt x="45767" y="16727"/>
                  </a:lnTo>
                  <a:lnTo>
                    <a:pt x="36079" y="22496"/>
                  </a:lnTo>
                  <a:lnTo>
                    <a:pt x="27719" y="29451"/>
                  </a:lnTo>
                  <a:lnTo>
                    <a:pt x="20600" y="37561"/>
                  </a:lnTo>
                  <a:lnTo>
                    <a:pt x="14496" y="46906"/>
                  </a:lnTo>
                  <a:lnTo>
                    <a:pt x="9172" y="57411"/>
                  </a:lnTo>
                  <a:lnTo>
                    <a:pt x="4746" y="68719"/>
                  </a:lnTo>
                  <a:lnTo>
                    <a:pt x="1669" y="80300"/>
                  </a:lnTo>
                  <a:lnTo>
                    <a:pt x="83" y="91824"/>
                  </a:lnTo>
                  <a:lnTo>
                    <a:pt x="0" y="103001"/>
                  </a:lnTo>
                  <a:lnTo>
                    <a:pt x="1465" y="113506"/>
                  </a:lnTo>
                  <a:lnTo>
                    <a:pt x="4346" y="123233"/>
                  </a:lnTo>
                  <a:lnTo>
                    <a:pt x="8550" y="132086"/>
                  </a:lnTo>
                  <a:lnTo>
                    <a:pt x="14114" y="139895"/>
                  </a:lnTo>
                  <a:lnTo>
                    <a:pt x="20937" y="146664"/>
                  </a:lnTo>
                  <a:lnTo>
                    <a:pt x="29128" y="152381"/>
                  </a:lnTo>
                  <a:lnTo>
                    <a:pt x="39060" y="156932"/>
                  </a:lnTo>
                  <a:lnTo>
                    <a:pt x="50772" y="160355"/>
                  </a:lnTo>
                  <a:lnTo>
                    <a:pt x="63705" y="162504"/>
                  </a:lnTo>
                  <a:lnTo>
                    <a:pt x="76917" y="162972"/>
                  </a:lnTo>
                  <a:lnTo>
                    <a:pt x="89832" y="161689"/>
                  </a:lnTo>
                  <a:lnTo>
                    <a:pt x="102093" y="158709"/>
                  </a:lnTo>
                  <a:lnTo>
                    <a:pt x="113401" y="154042"/>
                  </a:lnTo>
                  <a:lnTo>
                    <a:pt x="123698" y="147857"/>
                  </a:lnTo>
                  <a:lnTo>
                    <a:pt x="132780" y="140112"/>
                  </a:lnTo>
                  <a:lnTo>
                    <a:pt x="140219" y="130487"/>
                  </a:lnTo>
                  <a:lnTo>
                    <a:pt x="145919" y="118978"/>
                  </a:lnTo>
                  <a:lnTo>
                    <a:pt x="149767" y="106015"/>
                  </a:lnTo>
                  <a:lnTo>
                    <a:pt x="151460" y="92250"/>
                  </a:lnTo>
                  <a:lnTo>
                    <a:pt x="151039" y="78152"/>
                  </a:lnTo>
                  <a:lnTo>
                    <a:pt x="148655" y="64281"/>
                  </a:lnTo>
                  <a:lnTo>
                    <a:pt x="144397" y="51353"/>
                  </a:lnTo>
                  <a:lnTo>
                    <a:pt x="138499" y="39673"/>
                  </a:lnTo>
                  <a:lnTo>
                    <a:pt x="131170" y="29479"/>
                  </a:lnTo>
                  <a:lnTo>
                    <a:pt x="121482" y="20131"/>
                  </a:lnTo>
                  <a:lnTo>
                    <a:pt x="105235" y="10811"/>
                  </a:lnTo>
                  <a:lnTo>
                    <a:pt x="7543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730220" y="3731603"/>
              <a:ext cx="133946" cy="469268"/>
            </a:xfrm>
            <a:custGeom>
              <a:avLst/>
              <a:gdLst/>
              <a:ahLst/>
              <a:cxnLst/>
              <a:rect l="0" t="0" r="0" b="0"/>
              <a:pathLst>
                <a:path w="133946" h="469268">
                  <a:moveTo>
                    <a:pt x="49718" y="469267"/>
                  </a:moveTo>
                  <a:lnTo>
                    <a:pt x="49651" y="457599"/>
                  </a:lnTo>
                  <a:lnTo>
                    <a:pt x="49010" y="447110"/>
                  </a:lnTo>
                  <a:lnTo>
                    <a:pt x="47718" y="436804"/>
                  </a:lnTo>
                  <a:lnTo>
                    <a:pt x="46031" y="426330"/>
                  </a:lnTo>
                  <a:lnTo>
                    <a:pt x="44363" y="415338"/>
                  </a:lnTo>
                  <a:lnTo>
                    <a:pt x="42946" y="403695"/>
                  </a:lnTo>
                  <a:lnTo>
                    <a:pt x="41675" y="391441"/>
                  </a:lnTo>
                  <a:lnTo>
                    <a:pt x="40215" y="378687"/>
                  </a:lnTo>
                  <a:lnTo>
                    <a:pt x="38383" y="365546"/>
                  </a:lnTo>
                  <a:lnTo>
                    <a:pt x="36152" y="351960"/>
                  </a:lnTo>
                  <a:lnTo>
                    <a:pt x="33575" y="337702"/>
                  </a:lnTo>
                  <a:lnTo>
                    <a:pt x="30728" y="322696"/>
                  </a:lnTo>
                  <a:lnTo>
                    <a:pt x="27680" y="306857"/>
                  </a:lnTo>
                  <a:lnTo>
                    <a:pt x="24488" y="290006"/>
                  </a:lnTo>
                  <a:lnTo>
                    <a:pt x="21199" y="272153"/>
                  </a:lnTo>
                  <a:lnTo>
                    <a:pt x="18009" y="253603"/>
                  </a:lnTo>
                  <a:lnTo>
                    <a:pt x="15247" y="234852"/>
                  </a:lnTo>
                  <a:lnTo>
                    <a:pt x="13053" y="216213"/>
                  </a:lnTo>
                  <a:lnTo>
                    <a:pt x="11240" y="198123"/>
                  </a:lnTo>
                  <a:lnTo>
                    <a:pt x="9409" y="181201"/>
                  </a:lnTo>
                  <a:lnTo>
                    <a:pt x="7327" y="165665"/>
                  </a:lnTo>
                  <a:lnTo>
                    <a:pt x="5097" y="151080"/>
                  </a:lnTo>
                  <a:lnTo>
                    <a:pt x="3052" y="136591"/>
                  </a:lnTo>
                  <a:lnTo>
                    <a:pt x="1385" y="121690"/>
                  </a:lnTo>
                  <a:lnTo>
                    <a:pt x="283" y="106390"/>
                  </a:lnTo>
                  <a:lnTo>
                    <a:pt x="0" y="91031"/>
                  </a:lnTo>
                  <a:lnTo>
                    <a:pt x="597" y="75847"/>
                  </a:lnTo>
                  <a:lnTo>
                    <a:pt x="2136" y="61074"/>
                  </a:lnTo>
                  <a:lnTo>
                    <a:pt x="4764" y="47007"/>
                  </a:lnTo>
                  <a:lnTo>
                    <a:pt x="8466" y="33754"/>
                  </a:lnTo>
                  <a:lnTo>
                    <a:pt x="13409" y="21891"/>
                  </a:lnTo>
                  <a:lnTo>
                    <a:pt x="20008" y="12507"/>
                  </a:lnTo>
                  <a:lnTo>
                    <a:pt x="28338" y="5975"/>
                  </a:lnTo>
                  <a:lnTo>
                    <a:pt x="38186" y="2047"/>
                  </a:lnTo>
                  <a:lnTo>
                    <a:pt x="49238" y="225"/>
                  </a:lnTo>
                  <a:lnTo>
                    <a:pt x="61180" y="0"/>
                  </a:lnTo>
                  <a:lnTo>
                    <a:pt x="73434" y="1098"/>
                  </a:lnTo>
                  <a:lnTo>
                    <a:pt x="85194" y="3488"/>
                  </a:lnTo>
                  <a:lnTo>
                    <a:pt x="96050" y="7040"/>
                  </a:lnTo>
                  <a:lnTo>
                    <a:pt x="105672" y="11237"/>
                  </a:lnTo>
                  <a:lnTo>
                    <a:pt x="114566" y="15653"/>
                  </a:lnTo>
                  <a:lnTo>
                    <a:pt x="123507" y="20673"/>
                  </a:lnTo>
                  <a:lnTo>
                    <a:pt x="133945" y="270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664124" y="3990300"/>
              <a:ext cx="157929" cy="4833"/>
            </a:xfrm>
            <a:custGeom>
              <a:avLst/>
              <a:gdLst/>
              <a:ahLst/>
              <a:cxnLst/>
              <a:rect l="0" t="0" r="0" b="0"/>
              <a:pathLst>
                <a:path w="157929" h="4833">
                  <a:moveTo>
                    <a:pt x="157928" y="0"/>
                  </a:moveTo>
                  <a:lnTo>
                    <a:pt x="146260" y="2800"/>
                  </a:lnTo>
                  <a:lnTo>
                    <a:pt x="135771" y="4301"/>
                  </a:lnTo>
                  <a:lnTo>
                    <a:pt x="125465" y="4613"/>
                  </a:lnTo>
                  <a:lnTo>
                    <a:pt x="114990" y="4106"/>
                  </a:lnTo>
                  <a:lnTo>
                    <a:pt x="103999" y="3287"/>
                  </a:lnTo>
                  <a:lnTo>
                    <a:pt x="92360" y="2476"/>
                  </a:lnTo>
                  <a:lnTo>
                    <a:pt x="80279" y="1964"/>
                  </a:lnTo>
                  <a:lnTo>
                    <a:pt x="68173" y="2086"/>
                  </a:lnTo>
                  <a:lnTo>
                    <a:pt x="56300" y="2944"/>
                  </a:lnTo>
                  <a:lnTo>
                    <a:pt x="44990" y="4129"/>
                  </a:lnTo>
                  <a:lnTo>
                    <a:pt x="33512" y="4832"/>
                  </a:lnTo>
                  <a:lnTo>
                    <a:pt x="19743" y="399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030529" y="3985663"/>
              <a:ext cx="136092" cy="166389"/>
            </a:xfrm>
            <a:custGeom>
              <a:avLst/>
              <a:gdLst/>
              <a:ahLst/>
              <a:cxnLst/>
              <a:rect l="0" t="0" r="0" b="0"/>
              <a:pathLst>
                <a:path w="136092" h="166389">
                  <a:moveTo>
                    <a:pt x="33678" y="57280"/>
                  </a:moveTo>
                  <a:lnTo>
                    <a:pt x="39680" y="65880"/>
                  </a:lnTo>
                  <a:lnTo>
                    <a:pt x="46525" y="72306"/>
                  </a:lnTo>
                  <a:lnTo>
                    <a:pt x="54912" y="77106"/>
                  </a:lnTo>
                  <a:lnTo>
                    <a:pt x="64539" y="80302"/>
                  </a:lnTo>
                  <a:lnTo>
                    <a:pt x="74854" y="81551"/>
                  </a:lnTo>
                  <a:lnTo>
                    <a:pt x="85457" y="80832"/>
                  </a:lnTo>
                  <a:lnTo>
                    <a:pt x="95982" y="78252"/>
                  </a:lnTo>
                  <a:lnTo>
                    <a:pt x="106034" y="73863"/>
                  </a:lnTo>
                  <a:lnTo>
                    <a:pt x="115439" y="67877"/>
                  </a:lnTo>
                  <a:lnTo>
                    <a:pt x="123734" y="60608"/>
                  </a:lnTo>
                  <a:lnTo>
                    <a:pt x="130102" y="52367"/>
                  </a:lnTo>
                  <a:lnTo>
                    <a:pt x="134263" y="43430"/>
                  </a:lnTo>
                  <a:lnTo>
                    <a:pt x="136091" y="34330"/>
                  </a:lnTo>
                  <a:lnTo>
                    <a:pt x="135356" y="25834"/>
                  </a:lnTo>
                  <a:lnTo>
                    <a:pt x="132191" y="18313"/>
                  </a:lnTo>
                  <a:lnTo>
                    <a:pt x="126830" y="11944"/>
                  </a:lnTo>
                  <a:lnTo>
                    <a:pt x="119428" y="6882"/>
                  </a:lnTo>
                  <a:lnTo>
                    <a:pt x="110275" y="3078"/>
                  </a:lnTo>
                  <a:lnTo>
                    <a:pt x="99895" y="658"/>
                  </a:lnTo>
                  <a:lnTo>
                    <a:pt x="88945" y="0"/>
                  </a:lnTo>
                  <a:lnTo>
                    <a:pt x="77849" y="1152"/>
                  </a:lnTo>
                  <a:lnTo>
                    <a:pt x="66960" y="4042"/>
                  </a:lnTo>
                  <a:lnTo>
                    <a:pt x="56649" y="8648"/>
                  </a:lnTo>
                  <a:lnTo>
                    <a:pt x="47053" y="14782"/>
                  </a:lnTo>
                  <a:lnTo>
                    <a:pt x="38286" y="22154"/>
                  </a:lnTo>
                  <a:lnTo>
                    <a:pt x="30536" y="30465"/>
                  </a:lnTo>
                  <a:lnTo>
                    <a:pt x="23802" y="39458"/>
                  </a:lnTo>
                  <a:lnTo>
                    <a:pt x="17937" y="48935"/>
                  </a:lnTo>
                  <a:lnTo>
                    <a:pt x="12756" y="58749"/>
                  </a:lnTo>
                  <a:lnTo>
                    <a:pt x="8090" y="68799"/>
                  </a:lnTo>
                  <a:lnTo>
                    <a:pt x="4124" y="79175"/>
                  </a:lnTo>
                  <a:lnTo>
                    <a:pt x="1364" y="90133"/>
                  </a:lnTo>
                  <a:lnTo>
                    <a:pt x="0" y="101759"/>
                  </a:lnTo>
                  <a:lnTo>
                    <a:pt x="237" y="113669"/>
                  </a:lnTo>
                  <a:lnTo>
                    <a:pt x="2449" y="125132"/>
                  </a:lnTo>
                  <a:lnTo>
                    <a:pt x="6649" y="135757"/>
                  </a:lnTo>
                  <a:lnTo>
                    <a:pt x="12725" y="145178"/>
                  </a:lnTo>
                  <a:lnTo>
                    <a:pt x="20615" y="152902"/>
                  </a:lnTo>
                  <a:lnTo>
                    <a:pt x="30101" y="158828"/>
                  </a:lnTo>
                  <a:lnTo>
                    <a:pt x="40704" y="163011"/>
                  </a:lnTo>
                  <a:lnTo>
                    <a:pt x="51805" y="165467"/>
                  </a:lnTo>
                  <a:lnTo>
                    <a:pt x="62993" y="166388"/>
                  </a:lnTo>
                  <a:lnTo>
                    <a:pt x="73642" y="166225"/>
                  </a:lnTo>
                  <a:lnTo>
                    <a:pt x="83859" y="165585"/>
                  </a:lnTo>
                  <a:lnTo>
                    <a:pt x="94536" y="164415"/>
                  </a:lnTo>
                  <a:lnTo>
                    <a:pt x="107377" y="1625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199842" y="4013349"/>
              <a:ext cx="201278" cy="393696"/>
            </a:xfrm>
            <a:custGeom>
              <a:avLst/>
              <a:gdLst/>
              <a:ahLst/>
              <a:cxnLst/>
              <a:rect l="0" t="0" r="0" b="0"/>
              <a:pathLst>
                <a:path w="201278" h="393696">
                  <a:moveTo>
                    <a:pt x="95992" y="103293"/>
                  </a:moveTo>
                  <a:lnTo>
                    <a:pt x="95992" y="91558"/>
                  </a:lnTo>
                  <a:lnTo>
                    <a:pt x="95992" y="80429"/>
                  </a:lnTo>
                  <a:lnTo>
                    <a:pt x="95983" y="68840"/>
                  </a:lnTo>
                  <a:lnTo>
                    <a:pt x="95637" y="57025"/>
                  </a:lnTo>
                  <a:lnTo>
                    <a:pt x="94340" y="45661"/>
                  </a:lnTo>
                  <a:lnTo>
                    <a:pt x="91829" y="35116"/>
                  </a:lnTo>
                  <a:lnTo>
                    <a:pt x="88006" y="25588"/>
                  </a:lnTo>
                  <a:lnTo>
                    <a:pt x="82764" y="17264"/>
                  </a:lnTo>
                  <a:lnTo>
                    <a:pt x="76203" y="10128"/>
                  </a:lnTo>
                  <a:lnTo>
                    <a:pt x="68714" y="4490"/>
                  </a:lnTo>
                  <a:lnTo>
                    <a:pt x="60857" y="1050"/>
                  </a:lnTo>
                  <a:lnTo>
                    <a:pt x="52986" y="0"/>
                  </a:lnTo>
                  <a:lnTo>
                    <a:pt x="45247" y="1243"/>
                  </a:lnTo>
                  <a:lnTo>
                    <a:pt x="37670" y="4661"/>
                  </a:lnTo>
                  <a:lnTo>
                    <a:pt x="30246" y="9963"/>
                  </a:lnTo>
                  <a:lnTo>
                    <a:pt x="23108" y="16927"/>
                  </a:lnTo>
                  <a:lnTo>
                    <a:pt x="16534" y="25488"/>
                  </a:lnTo>
                  <a:lnTo>
                    <a:pt x="10637" y="35460"/>
                  </a:lnTo>
                  <a:lnTo>
                    <a:pt x="5693" y="46407"/>
                  </a:lnTo>
                  <a:lnTo>
                    <a:pt x="2202" y="57746"/>
                  </a:lnTo>
                  <a:lnTo>
                    <a:pt x="306" y="69106"/>
                  </a:lnTo>
                  <a:lnTo>
                    <a:pt x="0" y="80174"/>
                  </a:lnTo>
                  <a:lnTo>
                    <a:pt x="1307" y="90606"/>
                  </a:lnTo>
                  <a:lnTo>
                    <a:pt x="4078" y="100274"/>
                  </a:lnTo>
                  <a:lnTo>
                    <a:pt x="8209" y="108749"/>
                  </a:lnTo>
                  <a:lnTo>
                    <a:pt x="13721" y="115239"/>
                  </a:lnTo>
                  <a:lnTo>
                    <a:pt x="20497" y="119483"/>
                  </a:lnTo>
                  <a:lnTo>
                    <a:pt x="28145" y="121366"/>
                  </a:lnTo>
                  <a:lnTo>
                    <a:pt x="36118" y="120668"/>
                  </a:lnTo>
                  <a:lnTo>
                    <a:pt x="44065" y="117532"/>
                  </a:lnTo>
                  <a:lnTo>
                    <a:pt x="51686" y="112361"/>
                  </a:lnTo>
                  <a:lnTo>
                    <a:pt x="58652" y="105619"/>
                  </a:lnTo>
                  <a:lnTo>
                    <a:pt x="64858" y="97726"/>
                  </a:lnTo>
                  <a:lnTo>
                    <a:pt x="70533" y="89176"/>
                  </a:lnTo>
                  <a:lnTo>
                    <a:pt x="76120" y="80527"/>
                  </a:lnTo>
                  <a:lnTo>
                    <a:pt x="81872" y="72136"/>
                  </a:lnTo>
                  <a:lnTo>
                    <a:pt x="87415" y="65939"/>
                  </a:lnTo>
                  <a:lnTo>
                    <a:pt x="91658" y="64475"/>
                  </a:lnTo>
                  <a:lnTo>
                    <a:pt x="94113" y="67452"/>
                  </a:lnTo>
                  <a:lnTo>
                    <a:pt x="95318" y="73817"/>
                  </a:lnTo>
                  <a:lnTo>
                    <a:pt x="95846" y="82773"/>
                  </a:lnTo>
                  <a:lnTo>
                    <a:pt x="96048" y="93891"/>
                  </a:lnTo>
                  <a:lnTo>
                    <a:pt x="96106" y="106777"/>
                  </a:lnTo>
                  <a:lnTo>
                    <a:pt x="96106" y="121191"/>
                  </a:lnTo>
                  <a:lnTo>
                    <a:pt x="96087" y="137085"/>
                  </a:lnTo>
                  <a:lnTo>
                    <a:pt x="96064" y="154294"/>
                  </a:lnTo>
                  <a:lnTo>
                    <a:pt x="96045" y="172242"/>
                  </a:lnTo>
                  <a:lnTo>
                    <a:pt x="96030" y="190058"/>
                  </a:lnTo>
                  <a:lnTo>
                    <a:pt x="96018" y="207271"/>
                  </a:lnTo>
                  <a:lnTo>
                    <a:pt x="96010" y="224100"/>
                  </a:lnTo>
                  <a:lnTo>
                    <a:pt x="96004" y="241233"/>
                  </a:lnTo>
                  <a:lnTo>
                    <a:pt x="96000" y="259055"/>
                  </a:lnTo>
                  <a:lnTo>
                    <a:pt x="95997" y="277468"/>
                  </a:lnTo>
                  <a:lnTo>
                    <a:pt x="95996" y="296068"/>
                  </a:lnTo>
                  <a:lnTo>
                    <a:pt x="95994" y="314582"/>
                  </a:lnTo>
                  <a:lnTo>
                    <a:pt x="95994" y="332745"/>
                  </a:lnTo>
                  <a:lnTo>
                    <a:pt x="95993" y="350240"/>
                  </a:lnTo>
                  <a:lnTo>
                    <a:pt x="95989" y="366935"/>
                  </a:lnTo>
                  <a:lnTo>
                    <a:pt x="95799" y="381716"/>
                  </a:lnTo>
                  <a:lnTo>
                    <a:pt x="94575" y="391276"/>
                  </a:lnTo>
                  <a:lnTo>
                    <a:pt x="92245" y="393695"/>
                  </a:lnTo>
                  <a:lnTo>
                    <a:pt x="90146" y="390626"/>
                  </a:lnTo>
                  <a:lnTo>
                    <a:pt x="88958" y="384185"/>
                  </a:lnTo>
                  <a:lnTo>
                    <a:pt x="89208" y="376239"/>
                  </a:lnTo>
                  <a:lnTo>
                    <a:pt x="91014" y="367879"/>
                  </a:lnTo>
                  <a:lnTo>
                    <a:pt x="94199" y="359426"/>
                  </a:lnTo>
                  <a:lnTo>
                    <a:pt x="98482" y="350732"/>
                  </a:lnTo>
                  <a:lnTo>
                    <a:pt x="103592" y="341692"/>
                  </a:lnTo>
                  <a:lnTo>
                    <a:pt x="109465" y="332630"/>
                  </a:lnTo>
                  <a:lnTo>
                    <a:pt x="116231" y="324213"/>
                  </a:lnTo>
                  <a:lnTo>
                    <a:pt x="123892" y="316768"/>
                  </a:lnTo>
                  <a:lnTo>
                    <a:pt x="132323" y="310292"/>
                  </a:lnTo>
                  <a:lnTo>
                    <a:pt x="141361" y="304632"/>
                  </a:lnTo>
                  <a:lnTo>
                    <a:pt x="150841" y="299609"/>
                  </a:lnTo>
                  <a:lnTo>
                    <a:pt x="160371" y="295203"/>
                  </a:lnTo>
                  <a:lnTo>
                    <a:pt x="170380" y="291137"/>
                  </a:lnTo>
                  <a:lnTo>
                    <a:pt x="182860" y="287052"/>
                  </a:lnTo>
                  <a:lnTo>
                    <a:pt x="201277" y="2822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360058" y="4032414"/>
              <a:ext cx="114762" cy="155004"/>
            </a:xfrm>
            <a:custGeom>
              <a:avLst/>
              <a:gdLst/>
              <a:ahLst/>
              <a:cxnLst/>
              <a:rect l="0" t="0" r="0" b="0"/>
              <a:pathLst>
                <a:path w="114762" h="155004">
                  <a:moveTo>
                    <a:pt x="9476" y="0"/>
                  </a:moveTo>
                  <a:lnTo>
                    <a:pt x="6609" y="8868"/>
                  </a:lnTo>
                  <a:lnTo>
                    <a:pt x="4467" y="17855"/>
                  </a:lnTo>
                  <a:lnTo>
                    <a:pt x="2864" y="27850"/>
                  </a:lnTo>
                  <a:lnTo>
                    <a:pt x="1684" y="38831"/>
                  </a:lnTo>
                  <a:lnTo>
                    <a:pt x="835" y="50642"/>
                  </a:lnTo>
                  <a:lnTo>
                    <a:pt x="242" y="63096"/>
                  </a:lnTo>
                  <a:lnTo>
                    <a:pt x="0" y="75861"/>
                  </a:lnTo>
                  <a:lnTo>
                    <a:pt x="365" y="88494"/>
                  </a:lnTo>
                  <a:lnTo>
                    <a:pt x="1429" y="100758"/>
                  </a:lnTo>
                  <a:lnTo>
                    <a:pt x="3296" y="112448"/>
                  </a:lnTo>
                  <a:lnTo>
                    <a:pt x="6153" y="123305"/>
                  </a:lnTo>
                  <a:lnTo>
                    <a:pt x="10008" y="133262"/>
                  </a:lnTo>
                  <a:lnTo>
                    <a:pt x="14884" y="141931"/>
                  </a:lnTo>
                  <a:lnTo>
                    <a:pt x="20908" y="148552"/>
                  </a:lnTo>
                  <a:lnTo>
                    <a:pt x="28028" y="152888"/>
                  </a:lnTo>
                  <a:lnTo>
                    <a:pt x="35911" y="155003"/>
                  </a:lnTo>
                  <a:lnTo>
                    <a:pt x="44040" y="154993"/>
                  </a:lnTo>
                  <a:lnTo>
                    <a:pt x="52096" y="153127"/>
                  </a:lnTo>
                  <a:lnTo>
                    <a:pt x="59962" y="149453"/>
                  </a:lnTo>
                  <a:lnTo>
                    <a:pt x="67623" y="143722"/>
                  </a:lnTo>
                  <a:lnTo>
                    <a:pt x="75104" y="135986"/>
                  </a:lnTo>
                  <a:lnTo>
                    <a:pt x="82281" y="126710"/>
                  </a:lnTo>
                  <a:lnTo>
                    <a:pt x="88882" y="116574"/>
                  </a:lnTo>
                  <a:lnTo>
                    <a:pt x="94801" y="106052"/>
                  </a:lnTo>
                  <a:lnTo>
                    <a:pt x="99929" y="95226"/>
                  </a:lnTo>
                  <a:lnTo>
                    <a:pt x="104076" y="83899"/>
                  </a:lnTo>
                  <a:lnTo>
                    <a:pt x="107235" y="71993"/>
                  </a:lnTo>
                  <a:lnTo>
                    <a:pt x="109547" y="59776"/>
                  </a:lnTo>
                  <a:lnTo>
                    <a:pt x="111442" y="46382"/>
                  </a:lnTo>
                  <a:lnTo>
                    <a:pt x="113084" y="28397"/>
                  </a:lnTo>
                  <a:lnTo>
                    <a:pt x="11476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501720" y="4044815"/>
              <a:ext cx="152084" cy="138842"/>
            </a:xfrm>
            <a:custGeom>
              <a:avLst/>
              <a:gdLst/>
              <a:ahLst/>
              <a:cxnLst/>
              <a:rect l="0" t="0" r="0" b="0"/>
              <a:pathLst>
                <a:path w="152084" h="138842">
                  <a:moveTo>
                    <a:pt x="78383" y="92884"/>
                  </a:moveTo>
                  <a:lnTo>
                    <a:pt x="81250" y="84016"/>
                  </a:lnTo>
                  <a:lnTo>
                    <a:pt x="83392" y="75029"/>
                  </a:lnTo>
                  <a:lnTo>
                    <a:pt x="84986" y="65043"/>
                  </a:lnTo>
                  <a:lnTo>
                    <a:pt x="85821" y="54408"/>
                  </a:lnTo>
                  <a:lnTo>
                    <a:pt x="85373" y="43893"/>
                  </a:lnTo>
                  <a:lnTo>
                    <a:pt x="83459" y="33945"/>
                  </a:lnTo>
                  <a:lnTo>
                    <a:pt x="80050" y="24832"/>
                  </a:lnTo>
                  <a:lnTo>
                    <a:pt x="75093" y="16792"/>
                  </a:lnTo>
                  <a:lnTo>
                    <a:pt x="68725" y="9849"/>
                  </a:lnTo>
                  <a:lnTo>
                    <a:pt x="61367" y="4342"/>
                  </a:lnTo>
                  <a:lnTo>
                    <a:pt x="53598" y="990"/>
                  </a:lnTo>
                  <a:lnTo>
                    <a:pt x="45787" y="0"/>
                  </a:lnTo>
                  <a:lnTo>
                    <a:pt x="38087" y="1282"/>
                  </a:lnTo>
                  <a:lnTo>
                    <a:pt x="30538" y="4726"/>
                  </a:lnTo>
                  <a:lnTo>
                    <a:pt x="23136" y="10046"/>
                  </a:lnTo>
                  <a:lnTo>
                    <a:pt x="16182" y="17023"/>
                  </a:lnTo>
                  <a:lnTo>
                    <a:pt x="10264" y="25591"/>
                  </a:lnTo>
                  <a:lnTo>
                    <a:pt x="5620" y="35573"/>
                  </a:lnTo>
                  <a:lnTo>
                    <a:pt x="2333" y="46696"/>
                  </a:lnTo>
                  <a:lnTo>
                    <a:pt x="493" y="58686"/>
                  </a:lnTo>
                  <a:lnTo>
                    <a:pt x="0" y="71301"/>
                  </a:lnTo>
                  <a:lnTo>
                    <a:pt x="789" y="84195"/>
                  </a:lnTo>
                  <a:lnTo>
                    <a:pt x="2904" y="96925"/>
                  </a:lnTo>
                  <a:lnTo>
                    <a:pt x="6255" y="109245"/>
                  </a:lnTo>
                  <a:lnTo>
                    <a:pt x="10790" y="120466"/>
                  </a:lnTo>
                  <a:lnTo>
                    <a:pt x="16583" y="129412"/>
                  </a:lnTo>
                  <a:lnTo>
                    <a:pt x="23545" y="135632"/>
                  </a:lnTo>
                  <a:lnTo>
                    <a:pt x="31151" y="138841"/>
                  </a:lnTo>
                  <a:lnTo>
                    <a:pt x="38562" y="138583"/>
                  </a:lnTo>
                  <a:lnTo>
                    <a:pt x="45319" y="134967"/>
                  </a:lnTo>
                  <a:lnTo>
                    <a:pt x="51328" y="128677"/>
                  </a:lnTo>
                  <a:lnTo>
                    <a:pt x="56672" y="120654"/>
                  </a:lnTo>
                  <a:lnTo>
                    <a:pt x="61488" y="111604"/>
                  </a:lnTo>
                  <a:lnTo>
                    <a:pt x="65910" y="101958"/>
                  </a:lnTo>
                  <a:lnTo>
                    <a:pt x="70048" y="91966"/>
                  </a:lnTo>
                  <a:lnTo>
                    <a:pt x="73993" y="81840"/>
                  </a:lnTo>
                  <a:lnTo>
                    <a:pt x="78008" y="74147"/>
                  </a:lnTo>
                  <a:lnTo>
                    <a:pt x="82122" y="71900"/>
                  </a:lnTo>
                  <a:lnTo>
                    <a:pt x="86107" y="73836"/>
                  </a:lnTo>
                  <a:lnTo>
                    <a:pt x="90315" y="78192"/>
                  </a:lnTo>
                  <a:lnTo>
                    <a:pt x="95176" y="83669"/>
                  </a:lnTo>
                  <a:lnTo>
                    <a:pt x="101053" y="89336"/>
                  </a:lnTo>
                  <a:lnTo>
                    <a:pt x="108002" y="94727"/>
                  </a:lnTo>
                  <a:lnTo>
                    <a:pt x="115625" y="99371"/>
                  </a:lnTo>
                  <a:lnTo>
                    <a:pt x="124047" y="102969"/>
                  </a:lnTo>
                  <a:lnTo>
                    <a:pt x="135125" y="104715"/>
                  </a:lnTo>
                  <a:lnTo>
                    <a:pt x="152083" y="1034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670247" y="3790259"/>
              <a:ext cx="15143" cy="315856"/>
            </a:xfrm>
            <a:custGeom>
              <a:avLst/>
              <a:gdLst/>
              <a:ahLst/>
              <a:cxnLst/>
              <a:rect l="0" t="0" r="0" b="0"/>
              <a:pathLst>
                <a:path w="15143" h="315856">
                  <a:moveTo>
                    <a:pt x="4613" y="0"/>
                  </a:moveTo>
                  <a:lnTo>
                    <a:pt x="1813" y="11801"/>
                  </a:lnTo>
                  <a:lnTo>
                    <a:pt x="311" y="23571"/>
                  </a:lnTo>
                  <a:lnTo>
                    <a:pt x="0" y="36466"/>
                  </a:lnTo>
                  <a:lnTo>
                    <a:pt x="506" y="50487"/>
                  </a:lnTo>
                  <a:lnTo>
                    <a:pt x="1326" y="65463"/>
                  </a:lnTo>
                  <a:lnTo>
                    <a:pt x="2142" y="81190"/>
                  </a:lnTo>
                  <a:lnTo>
                    <a:pt x="2825" y="97638"/>
                  </a:lnTo>
                  <a:lnTo>
                    <a:pt x="3352" y="114959"/>
                  </a:lnTo>
                  <a:lnTo>
                    <a:pt x="3742" y="133154"/>
                  </a:lnTo>
                  <a:lnTo>
                    <a:pt x="4190" y="151777"/>
                  </a:lnTo>
                  <a:lnTo>
                    <a:pt x="5030" y="170051"/>
                  </a:lnTo>
                  <a:lnTo>
                    <a:pt x="6411" y="187569"/>
                  </a:lnTo>
                  <a:lnTo>
                    <a:pt x="8153" y="204433"/>
                  </a:lnTo>
                  <a:lnTo>
                    <a:pt x="9863" y="221058"/>
                  </a:lnTo>
                  <a:lnTo>
                    <a:pt x="11307" y="237707"/>
                  </a:lnTo>
                  <a:lnTo>
                    <a:pt x="12430" y="253927"/>
                  </a:lnTo>
                  <a:lnTo>
                    <a:pt x="13380" y="270320"/>
                  </a:lnTo>
                  <a:lnTo>
                    <a:pt x="14236" y="289451"/>
                  </a:lnTo>
                  <a:lnTo>
                    <a:pt x="15142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896008" y="4009024"/>
              <a:ext cx="120177" cy="374746"/>
            </a:xfrm>
            <a:custGeom>
              <a:avLst/>
              <a:gdLst/>
              <a:ahLst/>
              <a:cxnLst/>
              <a:rect l="0" t="0" r="0" b="0"/>
              <a:pathLst>
                <a:path w="120177" h="374746">
                  <a:moveTo>
                    <a:pt x="10479" y="54976"/>
                  </a:moveTo>
                  <a:lnTo>
                    <a:pt x="7612" y="63978"/>
                  </a:lnTo>
                  <a:lnTo>
                    <a:pt x="5470" y="74245"/>
                  </a:lnTo>
                  <a:lnTo>
                    <a:pt x="3871" y="86829"/>
                  </a:lnTo>
                  <a:lnTo>
                    <a:pt x="2864" y="101356"/>
                  </a:lnTo>
                  <a:lnTo>
                    <a:pt x="2664" y="117152"/>
                  </a:lnTo>
                  <a:lnTo>
                    <a:pt x="3315" y="133695"/>
                  </a:lnTo>
                  <a:lnTo>
                    <a:pt x="4553" y="150827"/>
                  </a:lnTo>
                  <a:lnTo>
                    <a:pt x="5917" y="168674"/>
                  </a:lnTo>
                  <a:lnTo>
                    <a:pt x="7132" y="187265"/>
                  </a:lnTo>
                  <a:lnTo>
                    <a:pt x="8266" y="206508"/>
                  </a:lnTo>
                  <a:lnTo>
                    <a:pt x="9635" y="226270"/>
                  </a:lnTo>
                  <a:lnTo>
                    <a:pt x="11402" y="246413"/>
                  </a:lnTo>
                  <a:lnTo>
                    <a:pt x="13420" y="266500"/>
                  </a:lnTo>
                  <a:lnTo>
                    <a:pt x="15321" y="285834"/>
                  </a:lnTo>
                  <a:lnTo>
                    <a:pt x="16902" y="304090"/>
                  </a:lnTo>
                  <a:lnTo>
                    <a:pt x="18286" y="321128"/>
                  </a:lnTo>
                  <a:lnTo>
                    <a:pt x="19821" y="336813"/>
                  </a:lnTo>
                  <a:lnTo>
                    <a:pt x="21683" y="351199"/>
                  </a:lnTo>
                  <a:lnTo>
                    <a:pt x="23033" y="363850"/>
                  </a:lnTo>
                  <a:lnTo>
                    <a:pt x="22266" y="372372"/>
                  </a:lnTo>
                  <a:lnTo>
                    <a:pt x="19741" y="374745"/>
                  </a:lnTo>
                  <a:lnTo>
                    <a:pt x="17176" y="372026"/>
                  </a:lnTo>
                  <a:lnTo>
                    <a:pt x="14985" y="365670"/>
                  </a:lnTo>
                  <a:lnTo>
                    <a:pt x="12872" y="356811"/>
                  </a:lnTo>
                  <a:lnTo>
                    <a:pt x="10595" y="346247"/>
                  </a:lnTo>
                  <a:lnTo>
                    <a:pt x="8234" y="334369"/>
                  </a:lnTo>
                  <a:lnTo>
                    <a:pt x="6102" y="321243"/>
                  </a:lnTo>
                  <a:lnTo>
                    <a:pt x="4371" y="306990"/>
                  </a:lnTo>
                  <a:lnTo>
                    <a:pt x="3057" y="291651"/>
                  </a:lnTo>
                  <a:lnTo>
                    <a:pt x="2101" y="275134"/>
                  </a:lnTo>
                  <a:lnTo>
                    <a:pt x="1423" y="257506"/>
                  </a:lnTo>
                  <a:lnTo>
                    <a:pt x="952" y="239277"/>
                  </a:lnTo>
                  <a:lnTo>
                    <a:pt x="627" y="221273"/>
                  </a:lnTo>
                  <a:lnTo>
                    <a:pt x="406" y="203939"/>
                  </a:lnTo>
                  <a:lnTo>
                    <a:pt x="256" y="187200"/>
                  </a:lnTo>
                  <a:lnTo>
                    <a:pt x="156" y="170658"/>
                  </a:lnTo>
                  <a:lnTo>
                    <a:pt x="87" y="154052"/>
                  </a:lnTo>
                  <a:lnTo>
                    <a:pt x="42" y="137440"/>
                  </a:lnTo>
                  <a:lnTo>
                    <a:pt x="11" y="121119"/>
                  </a:lnTo>
                  <a:lnTo>
                    <a:pt x="0" y="105250"/>
                  </a:lnTo>
                  <a:lnTo>
                    <a:pt x="332" y="89998"/>
                  </a:lnTo>
                  <a:lnTo>
                    <a:pt x="1620" y="75602"/>
                  </a:lnTo>
                  <a:lnTo>
                    <a:pt x="4121" y="62110"/>
                  </a:lnTo>
                  <a:lnTo>
                    <a:pt x="7768" y="49577"/>
                  </a:lnTo>
                  <a:lnTo>
                    <a:pt x="12359" y="38144"/>
                  </a:lnTo>
                  <a:lnTo>
                    <a:pt x="17678" y="27793"/>
                  </a:lnTo>
                  <a:lnTo>
                    <a:pt x="23859" y="18688"/>
                  </a:lnTo>
                  <a:lnTo>
                    <a:pt x="31363" y="11242"/>
                  </a:lnTo>
                  <a:lnTo>
                    <a:pt x="40333" y="5539"/>
                  </a:lnTo>
                  <a:lnTo>
                    <a:pt x="50458" y="1692"/>
                  </a:lnTo>
                  <a:lnTo>
                    <a:pt x="61170" y="0"/>
                  </a:lnTo>
                  <a:lnTo>
                    <a:pt x="72070" y="423"/>
                  </a:lnTo>
                  <a:lnTo>
                    <a:pt x="82641" y="2807"/>
                  </a:lnTo>
                  <a:lnTo>
                    <a:pt x="92200" y="7066"/>
                  </a:lnTo>
                  <a:lnTo>
                    <a:pt x="100469" y="12970"/>
                  </a:lnTo>
                  <a:lnTo>
                    <a:pt x="107358" y="20354"/>
                  </a:lnTo>
                  <a:lnTo>
                    <a:pt x="112777" y="29205"/>
                  </a:lnTo>
                  <a:lnTo>
                    <a:pt x="116823" y="39375"/>
                  </a:lnTo>
                  <a:lnTo>
                    <a:pt x="119407" y="50456"/>
                  </a:lnTo>
                  <a:lnTo>
                    <a:pt x="120176" y="61885"/>
                  </a:lnTo>
                  <a:lnTo>
                    <a:pt x="119099" y="73307"/>
                  </a:lnTo>
                  <a:lnTo>
                    <a:pt x="116259" y="84416"/>
                  </a:lnTo>
                  <a:lnTo>
                    <a:pt x="111686" y="94875"/>
                  </a:lnTo>
                  <a:lnTo>
                    <a:pt x="105574" y="104571"/>
                  </a:lnTo>
                  <a:lnTo>
                    <a:pt x="98217" y="113404"/>
                  </a:lnTo>
                  <a:lnTo>
                    <a:pt x="89917" y="121199"/>
                  </a:lnTo>
                  <a:lnTo>
                    <a:pt x="80930" y="127954"/>
                  </a:lnTo>
                  <a:lnTo>
                    <a:pt x="71458" y="133493"/>
                  </a:lnTo>
                  <a:lnTo>
                    <a:pt x="61647" y="137390"/>
                  </a:lnTo>
                  <a:lnTo>
                    <a:pt x="51617" y="139573"/>
                  </a:lnTo>
                  <a:lnTo>
                    <a:pt x="41898" y="140408"/>
                  </a:lnTo>
                  <a:lnTo>
                    <a:pt x="32478" y="140619"/>
                  </a:lnTo>
                  <a:lnTo>
                    <a:pt x="22534" y="140226"/>
                  </a:lnTo>
                  <a:lnTo>
                    <a:pt x="10479" y="1392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047943" y="4043483"/>
              <a:ext cx="100700" cy="115274"/>
            </a:xfrm>
            <a:custGeom>
              <a:avLst/>
              <a:gdLst/>
              <a:ahLst/>
              <a:cxnLst/>
              <a:rect l="0" t="0" r="0" b="0"/>
              <a:pathLst>
                <a:path w="100700" h="115274">
                  <a:moveTo>
                    <a:pt x="58585" y="52102"/>
                  </a:moveTo>
                  <a:lnTo>
                    <a:pt x="64252" y="46101"/>
                  </a:lnTo>
                  <a:lnTo>
                    <a:pt x="67896" y="39256"/>
                  </a:lnTo>
                  <a:lnTo>
                    <a:pt x="69792" y="30882"/>
                  </a:lnTo>
                  <a:lnTo>
                    <a:pt x="69774" y="21773"/>
                  </a:lnTo>
                  <a:lnTo>
                    <a:pt x="67210" y="13403"/>
                  </a:lnTo>
                  <a:lnTo>
                    <a:pt x="61988" y="6569"/>
                  </a:lnTo>
                  <a:lnTo>
                    <a:pt x="54762" y="1866"/>
                  </a:lnTo>
                  <a:lnTo>
                    <a:pt x="46630" y="0"/>
                  </a:lnTo>
                  <a:lnTo>
                    <a:pt x="38325" y="1056"/>
                  </a:lnTo>
                  <a:lnTo>
                    <a:pt x="30331" y="4648"/>
                  </a:lnTo>
                  <a:lnTo>
                    <a:pt x="23051" y="10242"/>
                  </a:lnTo>
                  <a:lnTo>
                    <a:pt x="16612" y="17331"/>
                  </a:lnTo>
                  <a:lnTo>
                    <a:pt x="11104" y="25660"/>
                  </a:lnTo>
                  <a:lnTo>
                    <a:pt x="6687" y="35218"/>
                  </a:lnTo>
                  <a:lnTo>
                    <a:pt x="3345" y="45897"/>
                  </a:lnTo>
                  <a:lnTo>
                    <a:pt x="1080" y="57338"/>
                  </a:lnTo>
                  <a:lnTo>
                    <a:pt x="0" y="69015"/>
                  </a:lnTo>
                  <a:lnTo>
                    <a:pt x="59" y="80594"/>
                  </a:lnTo>
                  <a:lnTo>
                    <a:pt x="1402" y="91300"/>
                  </a:lnTo>
                  <a:lnTo>
                    <a:pt x="4432" y="99893"/>
                  </a:lnTo>
                  <a:lnTo>
                    <a:pt x="9207" y="105877"/>
                  </a:lnTo>
                  <a:lnTo>
                    <a:pt x="15346" y="109096"/>
                  </a:lnTo>
                  <a:lnTo>
                    <a:pt x="22222" y="109377"/>
                  </a:lnTo>
                  <a:lnTo>
                    <a:pt x="29389" y="106932"/>
                  </a:lnTo>
                  <a:lnTo>
                    <a:pt x="36300" y="102073"/>
                  </a:lnTo>
                  <a:lnTo>
                    <a:pt x="42247" y="95017"/>
                  </a:lnTo>
                  <a:lnTo>
                    <a:pt x="46960" y="86190"/>
                  </a:lnTo>
                  <a:lnTo>
                    <a:pt x="51098" y="79363"/>
                  </a:lnTo>
                  <a:lnTo>
                    <a:pt x="55455" y="78426"/>
                  </a:lnTo>
                  <a:lnTo>
                    <a:pt x="59965" y="81321"/>
                  </a:lnTo>
                  <a:lnTo>
                    <a:pt x="64867" y="86082"/>
                  </a:lnTo>
                  <a:lnTo>
                    <a:pt x="71121" y="92069"/>
                  </a:lnTo>
                  <a:lnTo>
                    <a:pt x="81525" y="100868"/>
                  </a:lnTo>
                  <a:lnTo>
                    <a:pt x="100699" y="1152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155987" y="4000829"/>
              <a:ext cx="76884" cy="138469"/>
            </a:xfrm>
            <a:custGeom>
              <a:avLst/>
              <a:gdLst/>
              <a:ahLst/>
              <a:cxnLst/>
              <a:rect l="0" t="0" r="0" b="0"/>
              <a:pathLst>
                <a:path w="76884" h="138469">
                  <a:moveTo>
                    <a:pt x="3184" y="105285"/>
                  </a:moveTo>
                  <a:lnTo>
                    <a:pt x="6117" y="114086"/>
                  </a:lnTo>
                  <a:lnTo>
                    <a:pt x="8899" y="122433"/>
                  </a:lnTo>
                  <a:lnTo>
                    <a:pt x="11782" y="131058"/>
                  </a:lnTo>
                  <a:lnTo>
                    <a:pt x="14181" y="137459"/>
                  </a:lnTo>
                  <a:lnTo>
                    <a:pt x="15175" y="138468"/>
                  </a:lnTo>
                  <a:lnTo>
                    <a:pt x="14755" y="135163"/>
                  </a:lnTo>
                  <a:lnTo>
                    <a:pt x="13289" y="129108"/>
                  </a:lnTo>
                  <a:lnTo>
                    <a:pt x="11120" y="121367"/>
                  </a:lnTo>
                  <a:lnTo>
                    <a:pt x="8490" y="112597"/>
                  </a:lnTo>
                  <a:lnTo>
                    <a:pt x="5569" y="103186"/>
                  </a:lnTo>
                  <a:lnTo>
                    <a:pt x="2787" y="93207"/>
                  </a:lnTo>
                  <a:lnTo>
                    <a:pt x="827" y="82500"/>
                  </a:lnTo>
                  <a:lnTo>
                    <a:pt x="0" y="71038"/>
                  </a:lnTo>
                  <a:lnTo>
                    <a:pt x="599" y="59404"/>
                  </a:lnTo>
                  <a:lnTo>
                    <a:pt x="3053" y="48657"/>
                  </a:lnTo>
                  <a:lnTo>
                    <a:pt x="7410" y="39320"/>
                  </a:lnTo>
                  <a:lnTo>
                    <a:pt x="13421" y="31408"/>
                  </a:lnTo>
                  <a:lnTo>
                    <a:pt x="20735" y="24703"/>
                  </a:lnTo>
                  <a:lnTo>
                    <a:pt x="29011" y="18939"/>
                  </a:lnTo>
                  <a:lnTo>
                    <a:pt x="37712" y="14017"/>
                  </a:lnTo>
                  <a:lnTo>
                    <a:pt x="47063" y="9541"/>
                  </a:lnTo>
                  <a:lnTo>
                    <a:pt x="58999" y="5112"/>
                  </a:lnTo>
                  <a:lnTo>
                    <a:pt x="768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298716" y="3758673"/>
              <a:ext cx="7854" cy="357970"/>
            </a:xfrm>
            <a:custGeom>
              <a:avLst/>
              <a:gdLst/>
              <a:ahLst/>
              <a:cxnLst/>
              <a:rect l="0" t="0" r="0" b="0"/>
              <a:pathLst>
                <a:path w="7854" h="357970">
                  <a:moveTo>
                    <a:pt x="7853" y="0"/>
                  </a:moveTo>
                  <a:lnTo>
                    <a:pt x="7853" y="14736"/>
                  </a:lnTo>
                  <a:lnTo>
                    <a:pt x="7852" y="29288"/>
                  </a:lnTo>
                  <a:lnTo>
                    <a:pt x="7852" y="45073"/>
                  </a:lnTo>
                  <a:lnTo>
                    <a:pt x="7852" y="61788"/>
                  </a:lnTo>
                  <a:lnTo>
                    <a:pt x="7852" y="78633"/>
                  </a:lnTo>
                  <a:lnTo>
                    <a:pt x="7852" y="95113"/>
                  </a:lnTo>
                  <a:lnTo>
                    <a:pt x="7852" y="111076"/>
                  </a:lnTo>
                  <a:lnTo>
                    <a:pt x="7852" y="126546"/>
                  </a:lnTo>
                  <a:lnTo>
                    <a:pt x="7848" y="141623"/>
                  </a:lnTo>
                  <a:lnTo>
                    <a:pt x="7676" y="156730"/>
                  </a:lnTo>
                  <a:lnTo>
                    <a:pt x="7027" y="172564"/>
                  </a:lnTo>
                  <a:lnTo>
                    <a:pt x="5778" y="189446"/>
                  </a:lnTo>
                  <a:lnTo>
                    <a:pt x="4126" y="207195"/>
                  </a:lnTo>
                  <a:lnTo>
                    <a:pt x="2478" y="225335"/>
                  </a:lnTo>
                  <a:lnTo>
                    <a:pt x="1080" y="243529"/>
                  </a:lnTo>
                  <a:lnTo>
                    <a:pt x="160" y="261303"/>
                  </a:lnTo>
                  <a:lnTo>
                    <a:pt x="0" y="278005"/>
                  </a:lnTo>
                  <a:lnTo>
                    <a:pt x="670" y="293371"/>
                  </a:lnTo>
                  <a:lnTo>
                    <a:pt x="1926" y="307236"/>
                  </a:lnTo>
                  <a:lnTo>
                    <a:pt x="3429" y="320803"/>
                  </a:lnTo>
                  <a:lnTo>
                    <a:pt x="5311" y="336380"/>
                  </a:lnTo>
                  <a:lnTo>
                    <a:pt x="7853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159171" y="3885015"/>
              <a:ext cx="221099" cy="10530"/>
            </a:xfrm>
            <a:custGeom>
              <a:avLst/>
              <a:gdLst/>
              <a:ahLst/>
              <a:cxnLst/>
              <a:rect l="0" t="0" r="0" b="0"/>
              <a:pathLst>
                <a:path w="221099" h="10530">
                  <a:moveTo>
                    <a:pt x="221098" y="10529"/>
                  </a:moveTo>
                  <a:lnTo>
                    <a:pt x="209363" y="10461"/>
                  </a:lnTo>
                  <a:lnTo>
                    <a:pt x="198234" y="9822"/>
                  </a:lnTo>
                  <a:lnTo>
                    <a:pt x="186631" y="8529"/>
                  </a:lnTo>
                  <a:lnTo>
                    <a:pt x="174298" y="6842"/>
                  </a:lnTo>
                  <a:lnTo>
                    <a:pt x="160989" y="5174"/>
                  </a:lnTo>
                  <a:lnTo>
                    <a:pt x="146684" y="3761"/>
                  </a:lnTo>
                  <a:lnTo>
                    <a:pt x="131679" y="2663"/>
                  </a:lnTo>
                  <a:lnTo>
                    <a:pt x="116466" y="1852"/>
                  </a:lnTo>
                  <a:lnTo>
                    <a:pt x="101348" y="1272"/>
                  </a:lnTo>
                  <a:lnTo>
                    <a:pt x="86436" y="867"/>
                  </a:lnTo>
                  <a:lnTo>
                    <a:pt x="71738" y="588"/>
                  </a:lnTo>
                  <a:lnTo>
                    <a:pt x="57240" y="397"/>
                  </a:lnTo>
                  <a:lnTo>
                    <a:pt x="43506" y="266"/>
                  </a:lnTo>
                  <a:lnTo>
                    <a:pt x="30334" y="164"/>
                  </a:lnTo>
                  <a:lnTo>
                    <a:pt x="16567" y="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359212" y="3972334"/>
              <a:ext cx="168458" cy="239066"/>
            </a:xfrm>
            <a:custGeom>
              <a:avLst/>
              <a:gdLst/>
              <a:ahLst/>
              <a:cxnLst/>
              <a:rect l="0" t="0" r="0" b="0"/>
              <a:pathLst>
                <a:path w="168458" h="239066">
                  <a:moveTo>
                    <a:pt x="168457" y="7438"/>
                  </a:moveTo>
                  <a:lnTo>
                    <a:pt x="159588" y="4571"/>
                  </a:lnTo>
                  <a:lnTo>
                    <a:pt x="150601" y="2429"/>
                  </a:lnTo>
                  <a:lnTo>
                    <a:pt x="140606" y="835"/>
                  </a:lnTo>
                  <a:lnTo>
                    <a:pt x="129625" y="0"/>
                  </a:lnTo>
                  <a:lnTo>
                    <a:pt x="117814" y="448"/>
                  </a:lnTo>
                  <a:lnTo>
                    <a:pt x="105360" y="2357"/>
                  </a:lnTo>
                  <a:lnTo>
                    <a:pt x="92596" y="5594"/>
                  </a:lnTo>
                  <a:lnTo>
                    <a:pt x="79963" y="9903"/>
                  </a:lnTo>
                  <a:lnTo>
                    <a:pt x="67699" y="15021"/>
                  </a:lnTo>
                  <a:lnTo>
                    <a:pt x="56009" y="20728"/>
                  </a:lnTo>
                  <a:lnTo>
                    <a:pt x="45152" y="26848"/>
                  </a:lnTo>
                  <a:lnTo>
                    <a:pt x="35200" y="33257"/>
                  </a:lnTo>
                  <a:lnTo>
                    <a:pt x="26704" y="39864"/>
                  </a:lnTo>
                  <a:lnTo>
                    <a:pt x="20731" y="46605"/>
                  </a:lnTo>
                  <a:lnTo>
                    <a:pt x="17648" y="53433"/>
                  </a:lnTo>
                  <a:lnTo>
                    <a:pt x="17358" y="60154"/>
                  </a:lnTo>
                  <a:lnTo>
                    <a:pt x="19665" y="66442"/>
                  </a:lnTo>
                  <a:lnTo>
                    <a:pt x="24183" y="72152"/>
                  </a:lnTo>
                  <a:lnTo>
                    <a:pt x="30602" y="77308"/>
                  </a:lnTo>
                  <a:lnTo>
                    <a:pt x="38788" y="82005"/>
                  </a:lnTo>
                  <a:lnTo>
                    <a:pt x="48510" y="86347"/>
                  </a:lnTo>
                  <a:lnTo>
                    <a:pt x="59457" y="90264"/>
                  </a:lnTo>
                  <a:lnTo>
                    <a:pt x="71328" y="93522"/>
                  </a:lnTo>
                  <a:lnTo>
                    <a:pt x="83864" y="96059"/>
                  </a:lnTo>
                  <a:lnTo>
                    <a:pt x="96704" y="98271"/>
                  </a:lnTo>
                  <a:lnTo>
                    <a:pt x="109398" y="100904"/>
                  </a:lnTo>
                  <a:lnTo>
                    <a:pt x="121703" y="104351"/>
                  </a:lnTo>
                  <a:lnTo>
                    <a:pt x="133253" y="108821"/>
                  </a:lnTo>
                  <a:lnTo>
                    <a:pt x="143486" y="114505"/>
                  </a:lnTo>
                  <a:lnTo>
                    <a:pt x="152210" y="121371"/>
                  </a:lnTo>
                  <a:lnTo>
                    <a:pt x="159238" y="129236"/>
                  </a:lnTo>
                  <a:lnTo>
                    <a:pt x="164218" y="137878"/>
                  </a:lnTo>
                  <a:lnTo>
                    <a:pt x="167156" y="147089"/>
                  </a:lnTo>
                  <a:lnTo>
                    <a:pt x="168181" y="156543"/>
                  </a:lnTo>
                  <a:lnTo>
                    <a:pt x="167366" y="165809"/>
                  </a:lnTo>
                  <a:lnTo>
                    <a:pt x="164929" y="174667"/>
                  </a:lnTo>
                  <a:lnTo>
                    <a:pt x="161024" y="183089"/>
                  </a:lnTo>
                  <a:lnTo>
                    <a:pt x="155663" y="191132"/>
                  </a:lnTo>
                  <a:lnTo>
                    <a:pt x="148976" y="198873"/>
                  </a:lnTo>
                  <a:lnTo>
                    <a:pt x="140876" y="206226"/>
                  </a:lnTo>
                  <a:lnTo>
                    <a:pt x="131005" y="212945"/>
                  </a:lnTo>
                  <a:lnTo>
                    <a:pt x="119320" y="218943"/>
                  </a:lnTo>
                  <a:lnTo>
                    <a:pt x="105896" y="224125"/>
                  </a:lnTo>
                  <a:lnTo>
                    <a:pt x="90758" y="228308"/>
                  </a:lnTo>
                  <a:lnTo>
                    <a:pt x="74118" y="231490"/>
                  </a:lnTo>
                  <a:lnTo>
                    <a:pt x="57186" y="233820"/>
                  </a:lnTo>
                  <a:lnTo>
                    <a:pt x="40400" y="235726"/>
                  </a:lnTo>
                  <a:lnTo>
                    <a:pt x="22291" y="237378"/>
                  </a:lnTo>
                  <a:lnTo>
                    <a:pt x="0" y="2390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7282433" y="3669288"/>
            <a:ext cx="1683005" cy="1787013"/>
            <a:chOff x="7282433" y="3669288"/>
            <a:chExt cx="1683005" cy="1787013"/>
          </a:xfrm>
        </p:grpSpPr>
        <p:sp>
          <p:nvSpPr>
            <p:cNvPr id="80" name="Oval 79"/>
            <p:cNvSpPr/>
            <p:nvPr/>
          </p:nvSpPr>
          <p:spPr>
            <a:xfrm>
              <a:off x="7282433" y="3773296"/>
              <a:ext cx="1683005" cy="1683005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/>
            <p:cNvSpPr/>
            <p:nvPr/>
          </p:nvSpPr>
          <p:spPr>
            <a:xfrm>
              <a:off x="8081899" y="4551552"/>
              <a:ext cx="42164" cy="42164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2" name="Straight Connector 81"/>
            <p:cNvCxnSpPr/>
            <p:nvPr/>
          </p:nvCxnSpPr>
          <p:spPr>
            <a:xfrm>
              <a:off x="8111617" y="3784600"/>
              <a:ext cx="0" cy="165100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Freeform 82"/>
            <p:cNvSpPr/>
            <p:nvPr/>
          </p:nvSpPr>
          <p:spPr>
            <a:xfrm>
              <a:off x="7473488" y="3856537"/>
              <a:ext cx="548562" cy="1363206"/>
            </a:xfrm>
            <a:custGeom>
              <a:avLst/>
              <a:gdLst/>
              <a:ahLst/>
              <a:cxnLst/>
              <a:rect l="0" t="0" r="0" b="0"/>
              <a:pathLst>
                <a:path w="548562" h="1363206">
                  <a:moveTo>
                    <a:pt x="471513" y="221282"/>
                  </a:moveTo>
                  <a:lnTo>
                    <a:pt x="434035" y="212948"/>
                  </a:lnTo>
                  <a:lnTo>
                    <a:pt x="410402" y="214068"/>
                  </a:lnTo>
                  <a:lnTo>
                    <a:pt x="366635" y="233851"/>
                  </a:lnTo>
                  <a:lnTo>
                    <a:pt x="307207" y="281063"/>
                  </a:lnTo>
                  <a:lnTo>
                    <a:pt x="291289" y="307625"/>
                  </a:lnTo>
                  <a:lnTo>
                    <a:pt x="289248" y="330626"/>
                  </a:lnTo>
                  <a:lnTo>
                    <a:pt x="290341" y="343311"/>
                  </a:lnTo>
                  <a:lnTo>
                    <a:pt x="295750" y="350597"/>
                  </a:lnTo>
                  <a:lnTo>
                    <a:pt x="304035" y="354285"/>
                  </a:lnTo>
                  <a:lnTo>
                    <a:pt x="314238" y="355574"/>
                  </a:lnTo>
                  <a:lnTo>
                    <a:pt x="334933" y="350767"/>
                  </a:lnTo>
                  <a:lnTo>
                    <a:pt x="382403" y="323028"/>
                  </a:lnTo>
                  <a:lnTo>
                    <a:pt x="427832" y="273458"/>
                  </a:lnTo>
                  <a:lnTo>
                    <a:pt x="451577" y="231718"/>
                  </a:lnTo>
                  <a:lnTo>
                    <a:pt x="453683" y="207593"/>
                  </a:lnTo>
                  <a:lnTo>
                    <a:pt x="449551" y="183612"/>
                  </a:lnTo>
                  <a:lnTo>
                    <a:pt x="439915" y="165155"/>
                  </a:lnTo>
                  <a:lnTo>
                    <a:pt x="431731" y="160467"/>
                  </a:lnTo>
                  <a:lnTo>
                    <a:pt x="410158" y="158378"/>
                  </a:lnTo>
                  <a:lnTo>
                    <a:pt x="377295" y="163779"/>
                  </a:lnTo>
                  <a:lnTo>
                    <a:pt x="345330" y="178377"/>
                  </a:lnTo>
                  <a:lnTo>
                    <a:pt x="330424" y="194025"/>
                  </a:lnTo>
                  <a:lnTo>
                    <a:pt x="324811" y="203110"/>
                  </a:lnTo>
                  <a:lnTo>
                    <a:pt x="323409" y="212677"/>
                  </a:lnTo>
                  <a:lnTo>
                    <a:pt x="328090" y="232665"/>
                  </a:lnTo>
                  <a:lnTo>
                    <a:pt x="334953" y="239399"/>
                  </a:lnTo>
                  <a:lnTo>
                    <a:pt x="355058" y="246881"/>
                  </a:lnTo>
                  <a:lnTo>
                    <a:pt x="376472" y="247087"/>
                  </a:lnTo>
                  <a:lnTo>
                    <a:pt x="439903" y="231302"/>
                  </a:lnTo>
                  <a:lnTo>
                    <a:pt x="459804" y="223396"/>
                  </a:lnTo>
                  <a:lnTo>
                    <a:pt x="498971" y="192560"/>
                  </a:lnTo>
                  <a:lnTo>
                    <a:pt x="514874" y="166368"/>
                  </a:lnTo>
                  <a:lnTo>
                    <a:pt x="526995" y="136381"/>
                  </a:lnTo>
                  <a:lnTo>
                    <a:pt x="528147" y="115698"/>
                  </a:lnTo>
                  <a:lnTo>
                    <a:pt x="523590" y="95976"/>
                  </a:lnTo>
                  <a:lnTo>
                    <a:pt x="513766" y="79412"/>
                  </a:lnTo>
                  <a:lnTo>
                    <a:pt x="505531" y="74060"/>
                  </a:lnTo>
                  <a:lnTo>
                    <a:pt x="483903" y="68112"/>
                  </a:lnTo>
                  <a:lnTo>
                    <a:pt x="461812" y="71708"/>
                  </a:lnTo>
                  <a:lnTo>
                    <a:pt x="432764" y="86886"/>
                  </a:lnTo>
                  <a:lnTo>
                    <a:pt x="418027" y="100719"/>
                  </a:lnTo>
                  <a:lnTo>
                    <a:pt x="407578" y="118565"/>
                  </a:lnTo>
                  <a:lnTo>
                    <a:pt x="407833" y="125898"/>
                  </a:lnTo>
                  <a:lnTo>
                    <a:pt x="411512" y="131955"/>
                  </a:lnTo>
                  <a:lnTo>
                    <a:pt x="417474" y="137164"/>
                  </a:lnTo>
                  <a:lnTo>
                    <a:pt x="436578" y="142952"/>
                  </a:lnTo>
                  <a:lnTo>
                    <a:pt x="448223" y="144495"/>
                  </a:lnTo>
                  <a:lnTo>
                    <a:pt x="470520" y="139970"/>
                  </a:lnTo>
                  <a:lnTo>
                    <a:pt x="499685" y="124270"/>
                  </a:lnTo>
                  <a:lnTo>
                    <a:pt x="514450" y="110315"/>
                  </a:lnTo>
                  <a:lnTo>
                    <a:pt x="541160" y="52327"/>
                  </a:lnTo>
                  <a:lnTo>
                    <a:pt x="548481" y="31547"/>
                  </a:lnTo>
                  <a:lnTo>
                    <a:pt x="548561" y="22262"/>
                  </a:lnTo>
                  <a:lnTo>
                    <a:pt x="542412" y="5707"/>
                  </a:lnTo>
                  <a:lnTo>
                    <a:pt x="536326" y="1525"/>
                  </a:lnTo>
                  <a:lnTo>
                    <a:pt x="520207" y="0"/>
                  </a:lnTo>
                  <a:lnTo>
                    <a:pt x="491400" y="5718"/>
                  </a:lnTo>
                  <a:lnTo>
                    <a:pt x="429297" y="33992"/>
                  </a:lnTo>
                  <a:lnTo>
                    <a:pt x="379863" y="55776"/>
                  </a:lnTo>
                  <a:lnTo>
                    <a:pt x="353500" y="71637"/>
                  </a:lnTo>
                  <a:lnTo>
                    <a:pt x="326583" y="86865"/>
                  </a:lnTo>
                  <a:lnTo>
                    <a:pt x="300670" y="103076"/>
                  </a:lnTo>
                  <a:lnTo>
                    <a:pt x="273884" y="118407"/>
                  </a:lnTo>
                  <a:lnTo>
                    <a:pt x="215414" y="172243"/>
                  </a:lnTo>
                  <a:lnTo>
                    <a:pt x="157859" y="221287"/>
                  </a:lnTo>
                  <a:lnTo>
                    <a:pt x="106654" y="279480"/>
                  </a:lnTo>
                  <a:lnTo>
                    <a:pt x="64423" y="337582"/>
                  </a:lnTo>
                  <a:lnTo>
                    <a:pt x="36952" y="400309"/>
                  </a:lnTo>
                  <a:lnTo>
                    <a:pt x="18870" y="461247"/>
                  </a:lnTo>
                  <a:lnTo>
                    <a:pt x="11403" y="497493"/>
                  </a:lnTo>
                  <a:lnTo>
                    <a:pt x="3292" y="551662"/>
                  </a:lnTo>
                  <a:lnTo>
                    <a:pt x="0" y="607423"/>
                  </a:lnTo>
                  <a:lnTo>
                    <a:pt x="6281" y="666617"/>
                  </a:lnTo>
                  <a:lnTo>
                    <a:pt x="13458" y="728699"/>
                  </a:lnTo>
                  <a:lnTo>
                    <a:pt x="26141" y="792088"/>
                  </a:lnTo>
                  <a:lnTo>
                    <a:pt x="43030" y="843951"/>
                  </a:lnTo>
                  <a:lnTo>
                    <a:pt x="68550" y="898909"/>
                  </a:lnTo>
                  <a:lnTo>
                    <a:pt x="103099" y="954271"/>
                  </a:lnTo>
                  <a:lnTo>
                    <a:pt x="110090" y="962626"/>
                  </a:lnTo>
                  <a:lnTo>
                    <a:pt x="114751" y="963516"/>
                  </a:lnTo>
                  <a:lnTo>
                    <a:pt x="117858" y="959430"/>
                  </a:lnTo>
                  <a:lnTo>
                    <a:pt x="119929" y="952026"/>
                  </a:lnTo>
                  <a:lnTo>
                    <a:pt x="117256" y="919249"/>
                  </a:lnTo>
                  <a:lnTo>
                    <a:pt x="105872" y="871148"/>
                  </a:lnTo>
                  <a:lnTo>
                    <a:pt x="95804" y="820937"/>
                  </a:lnTo>
                  <a:lnTo>
                    <a:pt x="85040" y="767631"/>
                  </a:lnTo>
                  <a:lnTo>
                    <a:pt x="79753" y="716955"/>
                  </a:lnTo>
                  <a:lnTo>
                    <a:pt x="73897" y="659436"/>
                  </a:lnTo>
                  <a:lnTo>
                    <a:pt x="77506" y="598079"/>
                  </a:lnTo>
                  <a:lnTo>
                    <a:pt x="82249" y="542069"/>
                  </a:lnTo>
                  <a:lnTo>
                    <a:pt x="96497" y="479554"/>
                  </a:lnTo>
                  <a:lnTo>
                    <a:pt x="110134" y="425720"/>
                  </a:lnTo>
                  <a:lnTo>
                    <a:pt x="127595" y="369260"/>
                  </a:lnTo>
                  <a:lnTo>
                    <a:pt x="156585" y="310900"/>
                  </a:lnTo>
                  <a:lnTo>
                    <a:pt x="163295" y="302085"/>
                  </a:lnTo>
                  <a:lnTo>
                    <a:pt x="168938" y="299717"/>
                  </a:lnTo>
                  <a:lnTo>
                    <a:pt x="173870" y="301647"/>
                  </a:lnTo>
                  <a:lnTo>
                    <a:pt x="178328" y="306445"/>
                  </a:lnTo>
                  <a:lnTo>
                    <a:pt x="183281" y="324252"/>
                  </a:lnTo>
                  <a:lnTo>
                    <a:pt x="186461" y="384991"/>
                  </a:lnTo>
                  <a:lnTo>
                    <a:pt x="179854" y="440533"/>
                  </a:lnTo>
                  <a:lnTo>
                    <a:pt x="174215" y="495350"/>
                  </a:lnTo>
                  <a:lnTo>
                    <a:pt x="167773" y="556828"/>
                  </a:lnTo>
                  <a:lnTo>
                    <a:pt x="161067" y="619140"/>
                  </a:lnTo>
                  <a:lnTo>
                    <a:pt x="157261" y="672698"/>
                  </a:lnTo>
                  <a:lnTo>
                    <a:pt x="161722" y="729381"/>
                  </a:lnTo>
                  <a:lnTo>
                    <a:pt x="159239" y="787371"/>
                  </a:lnTo>
                  <a:lnTo>
                    <a:pt x="162319" y="814858"/>
                  </a:lnTo>
                  <a:lnTo>
                    <a:pt x="164778" y="820550"/>
                  </a:lnTo>
                  <a:lnTo>
                    <a:pt x="167587" y="820835"/>
                  </a:lnTo>
                  <a:lnTo>
                    <a:pt x="170630" y="817516"/>
                  </a:lnTo>
                  <a:lnTo>
                    <a:pt x="180501" y="796077"/>
                  </a:lnTo>
                  <a:lnTo>
                    <a:pt x="185246" y="745141"/>
                  </a:lnTo>
                  <a:lnTo>
                    <a:pt x="186652" y="694954"/>
                  </a:lnTo>
                  <a:lnTo>
                    <a:pt x="187068" y="633680"/>
                  </a:lnTo>
                  <a:lnTo>
                    <a:pt x="187192" y="580430"/>
                  </a:lnTo>
                  <a:lnTo>
                    <a:pt x="194469" y="520515"/>
                  </a:lnTo>
                  <a:lnTo>
                    <a:pt x="197120" y="463620"/>
                  </a:lnTo>
                  <a:lnTo>
                    <a:pt x="203233" y="407321"/>
                  </a:lnTo>
                  <a:lnTo>
                    <a:pt x="212389" y="348414"/>
                  </a:lnTo>
                  <a:lnTo>
                    <a:pt x="227133" y="287598"/>
                  </a:lnTo>
                  <a:lnTo>
                    <a:pt x="251362" y="237977"/>
                  </a:lnTo>
                  <a:lnTo>
                    <a:pt x="278678" y="204953"/>
                  </a:lnTo>
                  <a:lnTo>
                    <a:pt x="284465" y="203377"/>
                  </a:lnTo>
                  <a:lnTo>
                    <a:pt x="289493" y="205835"/>
                  </a:lnTo>
                  <a:lnTo>
                    <a:pt x="294014" y="210984"/>
                  </a:lnTo>
                  <a:lnTo>
                    <a:pt x="295919" y="232303"/>
                  </a:lnTo>
                  <a:lnTo>
                    <a:pt x="284570" y="294829"/>
                  </a:lnTo>
                  <a:lnTo>
                    <a:pt x="274406" y="348286"/>
                  </a:lnTo>
                  <a:lnTo>
                    <a:pt x="270436" y="375994"/>
                  </a:lnTo>
                  <a:lnTo>
                    <a:pt x="255064" y="431909"/>
                  </a:lnTo>
                  <a:lnTo>
                    <a:pt x="245744" y="488015"/>
                  </a:lnTo>
                  <a:lnTo>
                    <a:pt x="233808" y="545328"/>
                  </a:lnTo>
                  <a:lnTo>
                    <a:pt x="227117" y="608641"/>
                  </a:lnTo>
                  <a:lnTo>
                    <a:pt x="221285" y="661658"/>
                  </a:lnTo>
                  <a:lnTo>
                    <a:pt x="222677" y="716752"/>
                  </a:lnTo>
                  <a:lnTo>
                    <a:pt x="230498" y="764661"/>
                  </a:lnTo>
                  <a:lnTo>
                    <a:pt x="240224" y="817070"/>
                  </a:lnTo>
                  <a:lnTo>
                    <a:pt x="253991" y="871112"/>
                  </a:lnTo>
                  <a:lnTo>
                    <a:pt x="256309" y="872091"/>
                  </a:lnTo>
                  <a:lnTo>
                    <a:pt x="260332" y="810663"/>
                  </a:lnTo>
                  <a:lnTo>
                    <a:pt x="260762" y="749463"/>
                  </a:lnTo>
                  <a:lnTo>
                    <a:pt x="260889" y="696234"/>
                  </a:lnTo>
                  <a:lnTo>
                    <a:pt x="260932" y="636327"/>
                  </a:lnTo>
                  <a:lnTo>
                    <a:pt x="260941" y="579433"/>
                  </a:lnTo>
                  <a:lnTo>
                    <a:pt x="260942" y="527832"/>
                  </a:lnTo>
                  <a:lnTo>
                    <a:pt x="264062" y="470039"/>
                  </a:lnTo>
                  <a:lnTo>
                    <a:pt x="270009" y="408589"/>
                  </a:lnTo>
                  <a:lnTo>
                    <a:pt x="279612" y="345600"/>
                  </a:lnTo>
                  <a:lnTo>
                    <a:pt x="287118" y="291071"/>
                  </a:lnTo>
                  <a:lnTo>
                    <a:pt x="302104" y="249239"/>
                  </a:lnTo>
                  <a:lnTo>
                    <a:pt x="308271" y="242260"/>
                  </a:lnTo>
                  <a:lnTo>
                    <a:pt x="314721" y="239946"/>
                  </a:lnTo>
                  <a:lnTo>
                    <a:pt x="321362" y="240743"/>
                  </a:lnTo>
                  <a:lnTo>
                    <a:pt x="325789" y="247124"/>
                  </a:lnTo>
                  <a:lnTo>
                    <a:pt x="330707" y="269812"/>
                  </a:lnTo>
                  <a:lnTo>
                    <a:pt x="327887" y="326648"/>
                  </a:lnTo>
                  <a:lnTo>
                    <a:pt x="325791" y="371836"/>
                  </a:lnTo>
                  <a:lnTo>
                    <a:pt x="324611" y="433956"/>
                  </a:lnTo>
                  <a:lnTo>
                    <a:pt x="324213" y="496868"/>
                  </a:lnTo>
                  <a:lnTo>
                    <a:pt x="322964" y="554355"/>
                  </a:lnTo>
                  <a:lnTo>
                    <a:pt x="315785" y="610771"/>
                  </a:lnTo>
                  <a:lnTo>
                    <a:pt x="314020" y="666976"/>
                  </a:lnTo>
                  <a:lnTo>
                    <a:pt x="313671" y="723137"/>
                  </a:lnTo>
                  <a:lnTo>
                    <a:pt x="313603" y="785530"/>
                  </a:lnTo>
                  <a:lnTo>
                    <a:pt x="313590" y="841192"/>
                  </a:lnTo>
                  <a:lnTo>
                    <a:pt x="319176" y="901223"/>
                  </a:lnTo>
                  <a:lnTo>
                    <a:pt x="321992" y="906203"/>
                  </a:lnTo>
                  <a:lnTo>
                    <a:pt x="325039" y="906014"/>
                  </a:lnTo>
                  <a:lnTo>
                    <a:pt x="328240" y="902377"/>
                  </a:lnTo>
                  <a:lnTo>
                    <a:pt x="332746" y="874903"/>
                  </a:lnTo>
                  <a:lnTo>
                    <a:pt x="334267" y="816463"/>
                  </a:lnTo>
                  <a:lnTo>
                    <a:pt x="337688" y="761764"/>
                  </a:lnTo>
                  <a:lnTo>
                    <a:pt x="343693" y="711229"/>
                  </a:lnTo>
                  <a:lnTo>
                    <a:pt x="350322" y="647731"/>
                  </a:lnTo>
                  <a:lnTo>
                    <a:pt x="356430" y="599548"/>
                  </a:lnTo>
                  <a:lnTo>
                    <a:pt x="363043" y="554346"/>
                  </a:lnTo>
                  <a:lnTo>
                    <a:pt x="373343" y="499082"/>
                  </a:lnTo>
                  <a:lnTo>
                    <a:pt x="383804" y="437083"/>
                  </a:lnTo>
                  <a:lnTo>
                    <a:pt x="397819" y="379202"/>
                  </a:lnTo>
                  <a:lnTo>
                    <a:pt x="411853" y="328645"/>
                  </a:lnTo>
                  <a:lnTo>
                    <a:pt x="415363" y="324442"/>
                  </a:lnTo>
                  <a:lnTo>
                    <a:pt x="418872" y="325151"/>
                  </a:lnTo>
                  <a:lnTo>
                    <a:pt x="422381" y="329132"/>
                  </a:lnTo>
                  <a:lnTo>
                    <a:pt x="427320" y="357092"/>
                  </a:lnTo>
                  <a:lnTo>
                    <a:pt x="420792" y="413774"/>
                  </a:lnTo>
                  <a:lnTo>
                    <a:pt x="419441" y="460031"/>
                  </a:lnTo>
                  <a:lnTo>
                    <a:pt x="419040" y="511951"/>
                  </a:lnTo>
                  <a:lnTo>
                    <a:pt x="418905" y="571415"/>
                  </a:lnTo>
                  <a:lnTo>
                    <a:pt x="418881" y="619693"/>
                  </a:lnTo>
                  <a:lnTo>
                    <a:pt x="418874" y="682220"/>
                  </a:lnTo>
                  <a:lnTo>
                    <a:pt x="418872" y="735842"/>
                  </a:lnTo>
                  <a:lnTo>
                    <a:pt x="418872" y="798222"/>
                  </a:lnTo>
                  <a:lnTo>
                    <a:pt x="418871" y="853141"/>
                  </a:lnTo>
                  <a:lnTo>
                    <a:pt x="418871" y="890730"/>
                  </a:lnTo>
                  <a:lnTo>
                    <a:pt x="413281" y="843635"/>
                  </a:lnTo>
                  <a:lnTo>
                    <a:pt x="409806" y="781459"/>
                  </a:lnTo>
                  <a:lnTo>
                    <a:pt x="408992" y="735022"/>
                  </a:lnTo>
                  <a:lnTo>
                    <a:pt x="408535" y="672198"/>
                  </a:lnTo>
                  <a:lnTo>
                    <a:pt x="408380" y="609049"/>
                  </a:lnTo>
                  <a:lnTo>
                    <a:pt x="408350" y="551514"/>
                  </a:lnTo>
                  <a:lnTo>
                    <a:pt x="408344" y="505652"/>
                  </a:lnTo>
                  <a:lnTo>
                    <a:pt x="408343" y="445270"/>
                  </a:lnTo>
                  <a:lnTo>
                    <a:pt x="408343" y="393843"/>
                  </a:lnTo>
                  <a:lnTo>
                    <a:pt x="409512" y="336362"/>
                  </a:lnTo>
                  <a:lnTo>
                    <a:pt x="416748" y="284105"/>
                  </a:lnTo>
                  <a:lnTo>
                    <a:pt x="422996" y="257392"/>
                  </a:lnTo>
                  <a:lnTo>
                    <a:pt x="427470" y="252374"/>
                  </a:lnTo>
                  <a:lnTo>
                    <a:pt x="432792" y="252538"/>
                  </a:lnTo>
                  <a:lnTo>
                    <a:pt x="438680" y="256157"/>
                  </a:lnTo>
                  <a:lnTo>
                    <a:pt x="442606" y="263249"/>
                  </a:lnTo>
                  <a:lnTo>
                    <a:pt x="455012" y="315788"/>
                  </a:lnTo>
                  <a:lnTo>
                    <a:pt x="460974" y="372574"/>
                  </a:lnTo>
                  <a:lnTo>
                    <a:pt x="469086" y="426251"/>
                  </a:lnTo>
                  <a:lnTo>
                    <a:pt x="473914" y="475426"/>
                  </a:lnTo>
                  <a:lnTo>
                    <a:pt x="479635" y="527041"/>
                  </a:lnTo>
                  <a:lnTo>
                    <a:pt x="481328" y="576259"/>
                  </a:lnTo>
                  <a:lnTo>
                    <a:pt x="487490" y="629223"/>
                  </a:lnTo>
                  <a:lnTo>
                    <a:pt x="489184" y="632452"/>
                  </a:lnTo>
                  <a:lnTo>
                    <a:pt x="490312" y="629926"/>
                  </a:lnTo>
                  <a:lnTo>
                    <a:pt x="492124" y="581071"/>
                  </a:lnTo>
                  <a:lnTo>
                    <a:pt x="492482" y="520642"/>
                  </a:lnTo>
                  <a:lnTo>
                    <a:pt x="495672" y="463645"/>
                  </a:lnTo>
                  <a:lnTo>
                    <a:pt x="501632" y="407326"/>
                  </a:lnTo>
                  <a:lnTo>
                    <a:pt x="502809" y="351141"/>
                  </a:lnTo>
                  <a:lnTo>
                    <a:pt x="503042" y="291863"/>
                  </a:lnTo>
                  <a:lnTo>
                    <a:pt x="503087" y="229764"/>
                  </a:lnTo>
                  <a:lnTo>
                    <a:pt x="508685" y="192210"/>
                  </a:lnTo>
                  <a:lnTo>
                    <a:pt x="510332" y="189032"/>
                  </a:lnTo>
                  <a:lnTo>
                    <a:pt x="511430" y="191593"/>
                  </a:lnTo>
                  <a:lnTo>
                    <a:pt x="513338" y="249087"/>
                  </a:lnTo>
                  <a:lnTo>
                    <a:pt x="510451" y="311695"/>
                  </a:lnTo>
                  <a:lnTo>
                    <a:pt x="505277" y="364274"/>
                  </a:lnTo>
                  <a:lnTo>
                    <a:pt x="497940" y="423962"/>
                  </a:lnTo>
                  <a:lnTo>
                    <a:pt x="493631" y="480812"/>
                  </a:lnTo>
                  <a:lnTo>
                    <a:pt x="492780" y="537103"/>
                  </a:lnTo>
                  <a:lnTo>
                    <a:pt x="487022" y="593282"/>
                  </a:lnTo>
                  <a:lnTo>
                    <a:pt x="477928" y="640990"/>
                  </a:lnTo>
                  <a:lnTo>
                    <a:pt x="473414" y="692170"/>
                  </a:lnTo>
                  <a:lnTo>
                    <a:pt x="472077" y="744379"/>
                  </a:lnTo>
                  <a:lnTo>
                    <a:pt x="464389" y="798781"/>
                  </a:lnTo>
                  <a:lnTo>
                    <a:pt x="461657" y="853375"/>
                  </a:lnTo>
                  <a:lnTo>
                    <a:pt x="453838" y="915996"/>
                  </a:lnTo>
                  <a:lnTo>
                    <a:pt x="445313" y="977694"/>
                  </a:lnTo>
                  <a:lnTo>
                    <a:pt x="440991" y="1037934"/>
                  </a:lnTo>
                  <a:lnTo>
                    <a:pt x="440242" y="1087683"/>
                  </a:lnTo>
                  <a:lnTo>
                    <a:pt x="439990" y="1147008"/>
                  </a:lnTo>
                  <a:lnTo>
                    <a:pt x="434351" y="1198197"/>
                  </a:lnTo>
                  <a:lnTo>
                    <a:pt x="430377" y="1250510"/>
                  </a:lnTo>
                  <a:lnTo>
                    <a:pt x="429689" y="1281430"/>
                  </a:lnTo>
                  <a:lnTo>
                    <a:pt x="429438" y="1230018"/>
                  </a:lnTo>
                  <a:lnTo>
                    <a:pt x="434999" y="1181252"/>
                  </a:lnTo>
                  <a:lnTo>
                    <a:pt x="438467" y="1124169"/>
                  </a:lnTo>
                  <a:lnTo>
                    <a:pt x="439495" y="1062802"/>
                  </a:lnTo>
                  <a:lnTo>
                    <a:pt x="447078" y="1000890"/>
                  </a:lnTo>
                  <a:lnTo>
                    <a:pt x="449455" y="944776"/>
                  </a:lnTo>
                  <a:lnTo>
                    <a:pt x="451329" y="884866"/>
                  </a:lnTo>
                  <a:lnTo>
                    <a:pt x="458774" y="830721"/>
                  </a:lnTo>
                  <a:lnTo>
                    <a:pt x="471770" y="773030"/>
                  </a:lnTo>
                  <a:lnTo>
                    <a:pt x="475194" y="761079"/>
                  </a:lnTo>
                  <a:lnTo>
                    <a:pt x="479817" y="757792"/>
                  </a:lnTo>
                  <a:lnTo>
                    <a:pt x="485237" y="760279"/>
                  </a:lnTo>
                  <a:lnTo>
                    <a:pt x="491191" y="766617"/>
                  </a:lnTo>
                  <a:lnTo>
                    <a:pt x="497806" y="786136"/>
                  </a:lnTo>
                  <a:lnTo>
                    <a:pt x="502053" y="847975"/>
                  </a:lnTo>
                  <a:lnTo>
                    <a:pt x="499515" y="890146"/>
                  </a:lnTo>
                  <a:lnTo>
                    <a:pt x="495656" y="935015"/>
                  </a:lnTo>
                  <a:lnTo>
                    <a:pt x="493484" y="997397"/>
                  </a:lnTo>
                  <a:lnTo>
                    <a:pt x="495870" y="1058464"/>
                  </a:lnTo>
                  <a:lnTo>
                    <a:pt x="498716" y="1083523"/>
                  </a:lnTo>
                  <a:lnTo>
                    <a:pt x="494131" y="1143977"/>
                  </a:lnTo>
                  <a:lnTo>
                    <a:pt x="493032" y="1202422"/>
                  </a:lnTo>
                  <a:lnTo>
                    <a:pt x="492707" y="1261073"/>
                  </a:lnTo>
                  <a:lnTo>
                    <a:pt x="487009" y="1322115"/>
                  </a:lnTo>
                  <a:lnTo>
                    <a:pt x="477925" y="1356979"/>
                  </a:lnTo>
                  <a:lnTo>
                    <a:pt x="472278" y="1362118"/>
                  </a:lnTo>
                  <a:lnTo>
                    <a:pt x="465004" y="1363205"/>
                  </a:lnTo>
                  <a:lnTo>
                    <a:pt x="456645" y="1361590"/>
                  </a:lnTo>
                  <a:lnTo>
                    <a:pt x="441119" y="1347317"/>
                  </a:lnTo>
                  <a:lnTo>
                    <a:pt x="406160" y="1287885"/>
                  </a:lnTo>
                  <a:lnTo>
                    <a:pt x="384412" y="1232442"/>
                  </a:lnTo>
                  <a:lnTo>
                    <a:pt x="363193" y="1179431"/>
                  </a:lnTo>
                  <a:lnTo>
                    <a:pt x="335301" y="1116209"/>
                  </a:lnTo>
                  <a:lnTo>
                    <a:pt x="313643" y="1053033"/>
                  </a:lnTo>
                  <a:lnTo>
                    <a:pt x="292534" y="989862"/>
                  </a:lnTo>
                  <a:lnTo>
                    <a:pt x="272903" y="936569"/>
                  </a:lnTo>
                  <a:lnTo>
                    <a:pt x="256071" y="885358"/>
                  </a:lnTo>
                  <a:lnTo>
                    <a:pt x="253261" y="845164"/>
                  </a:lnTo>
                  <a:lnTo>
                    <a:pt x="256749" y="817537"/>
                  </a:lnTo>
                  <a:lnTo>
                    <a:pt x="263996" y="809468"/>
                  </a:lnTo>
                  <a:lnTo>
                    <a:pt x="274677" y="805259"/>
                  </a:lnTo>
                  <a:lnTo>
                    <a:pt x="287646" y="803622"/>
                  </a:lnTo>
                  <a:lnTo>
                    <a:pt x="308296" y="808043"/>
                  </a:lnTo>
                  <a:lnTo>
                    <a:pt x="326442" y="820146"/>
                  </a:lnTo>
                  <a:lnTo>
                    <a:pt x="354050" y="852098"/>
                  </a:lnTo>
                  <a:lnTo>
                    <a:pt x="384714" y="905516"/>
                  </a:lnTo>
                  <a:lnTo>
                    <a:pt x="416907" y="968794"/>
                  </a:lnTo>
                  <a:lnTo>
                    <a:pt x="442957" y="1031975"/>
                  </a:lnTo>
                  <a:lnTo>
                    <a:pt x="456210" y="1089730"/>
                  </a:lnTo>
                  <a:lnTo>
                    <a:pt x="458400" y="1132017"/>
                  </a:lnTo>
                  <a:lnTo>
                    <a:pt x="454767" y="1155988"/>
                  </a:lnTo>
                  <a:lnTo>
                    <a:pt x="447481" y="1162614"/>
                  </a:lnTo>
                  <a:lnTo>
                    <a:pt x="423788" y="1166856"/>
                  </a:lnTo>
                  <a:lnTo>
                    <a:pt x="396880" y="1158603"/>
                  </a:lnTo>
                  <a:lnTo>
                    <a:pt x="355423" y="1131106"/>
                  </a:lnTo>
                  <a:lnTo>
                    <a:pt x="294353" y="1072279"/>
                  </a:lnTo>
                  <a:lnTo>
                    <a:pt x="243503" y="1009349"/>
                  </a:lnTo>
                  <a:lnTo>
                    <a:pt x="194269" y="953916"/>
                  </a:lnTo>
                  <a:lnTo>
                    <a:pt x="159169" y="910649"/>
                  </a:lnTo>
                  <a:lnTo>
                    <a:pt x="157998" y="906638"/>
                  </a:lnTo>
                  <a:lnTo>
                    <a:pt x="160728" y="905133"/>
                  </a:lnTo>
                  <a:lnTo>
                    <a:pt x="166057" y="905300"/>
                  </a:lnTo>
                  <a:lnTo>
                    <a:pt x="225332" y="949567"/>
                  </a:lnTo>
                  <a:lnTo>
                    <a:pt x="286587" y="996424"/>
                  </a:lnTo>
                  <a:lnTo>
                    <a:pt x="336840" y="1047157"/>
                  </a:lnTo>
                  <a:lnTo>
                    <a:pt x="370701" y="1101188"/>
                  </a:lnTo>
                  <a:lnTo>
                    <a:pt x="394884" y="1157778"/>
                  </a:lnTo>
                  <a:lnTo>
                    <a:pt x="401191" y="1186154"/>
                  </a:lnTo>
                  <a:lnTo>
                    <a:pt x="400094" y="1214363"/>
                  </a:lnTo>
                  <a:lnTo>
                    <a:pt x="394655" y="1224928"/>
                  </a:lnTo>
                  <a:lnTo>
                    <a:pt x="376133" y="1239785"/>
                  </a:lnTo>
                  <a:lnTo>
                    <a:pt x="352303" y="1244048"/>
                  </a:lnTo>
                  <a:lnTo>
                    <a:pt x="328454" y="1240874"/>
                  </a:lnTo>
                  <a:lnTo>
                    <a:pt x="269776" y="1207736"/>
                  </a:lnTo>
                  <a:lnTo>
                    <a:pt x="213202" y="1153095"/>
                  </a:lnTo>
                  <a:lnTo>
                    <a:pt x="169819" y="1094688"/>
                  </a:lnTo>
                  <a:lnTo>
                    <a:pt x="127593" y="1031935"/>
                  </a:lnTo>
                  <a:lnTo>
                    <a:pt x="100124" y="968801"/>
                  </a:lnTo>
                  <a:lnTo>
                    <a:pt x="86760" y="924351"/>
                  </a:lnTo>
                  <a:lnTo>
                    <a:pt x="82908" y="864791"/>
                  </a:lnTo>
                  <a:lnTo>
                    <a:pt x="84720" y="838348"/>
                  </a:lnTo>
                  <a:lnTo>
                    <a:pt x="93325" y="818797"/>
                  </a:lnTo>
                  <a:lnTo>
                    <a:pt x="100065" y="813818"/>
                  </a:lnTo>
                  <a:lnTo>
                    <a:pt x="108067" y="811668"/>
                  </a:lnTo>
                  <a:lnTo>
                    <a:pt x="116912" y="811405"/>
                  </a:lnTo>
                  <a:lnTo>
                    <a:pt x="125148" y="814739"/>
                  </a:lnTo>
                  <a:lnTo>
                    <a:pt x="140538" y="827801"/>
                  </a:lnTo>
                  <a:lnTo>
                    <a:pt x="175548" y="879254"/>
                  </a:lnTo>
                  <a:lnTo>
                    <a:pt x="200204" y="936518"/>
                  </a:lnTo>
                  <a:lnTo>
                    <a:pt x="230141" y="998103"/>
                  </a:lnTo>
                  <a:lnTo>
                    <a:pt x="257320" y="1052732"/>
                  </a:lnTo>
                  <a:lnTo>
                    <a:pt x="289101" y="1116178"/>
                  </a:lnTo>
                  <a:lnTo>
                    <a:pt x="321078" y="1174432"/>
                  </a:lnTo>
                  <a:lnTo>
                    <a:pt x="344095" y="1213493"/>
                  </a:lnTo>
                  <a:lnTo>
                    <a:pt x="292206" y="1154968"/>
                  </a:lnTo>
                  <a:lnTo>
                    <a:pt x="256222" y="1113640"/>
                  </a:lnTo>
                  <a:lnTo>
                    <a:pt x="198420" y="1055284"/>
                  </a:lnTo>
                  <a:lnTo>
                    <a:pt x="139612" y="994966"/>
                  </a:lnTo>
                  <a:lnTo>
                    <a:pt x="79513" y="934779"/>
                  </a:lnTo>
                  <a:lnTo>
                    <a:pt x="29379" y="876306"/>
                  </a:lnTo>
                  <a:lnTo>
                    <a:pt x="22339" y="868535"/>
                  </a:lnTo>
                  <a:lnTo>
                    <a:pt x="19986" y="859844"/>
                  </a:lnTo>
                  <a:lnTo>
                    <a:pt x="23610" y="840829"/>
                  </a:lnTo>
                  <a:lnTo>
                    <a:pt x="29900" y="830038"/>
                  </a:lnTo>
                  <a:lnTo>
                    <a:pt x="39845" y="821406"/>
                  </a:lnTo>
                </a:path>
              </a:pathLst>
            </a:custGeom>
            <a:ln w="1270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6" name="Group 85"/>
            <p:cNvGrpSpPr/>
            <p:nvPr/>
          </p:nvGrpSpPr>
          <p:grpSpPr>
            <a:xfrm>
              <a:off x="7388317" y="4130461"/>
              <a:ext cx="612845" cy="1181639"/>
              <a:chOff x="7388317" y="4130461"/>
              <a:chExt cx="612845" cy="1181639"/>
            </a:xfrm>
          </p:grpSpPr>
          <p:sp>
            <p:nvSpPr>
              <p:cNvPr id="84" name="Freeform 83"/>
              <p:cNvSpPr/>
              <p:nvPr/>
            </p:nvSpPr>
            <p:spPr>
              <a:xfrm>
                <a:off x="7388317" y="4403018"/>
                <a:ext cx="612845" cy="909082"/>
              </a:xfrm>
              <a:custGeom>
                <a:avLst/>
                <a:gdLst/>
                <a:ahLst/>
                <a:cxnLst/>
                <a:rect l="0" t="0" r="0" b="0"/>
                <a:pathLst>
                  <a:path w="612845" h="909082">
                    <a:moveTo>
                      <a:pt x="304001" y="274925"/>
                    </a:moveTo>
                    <a:lnTo>
                      <a:pt x="266914" y="221050"/>
                    </a:lnTo>
                    <a:lnTo>
                      <a:pt x="219048" y="175067"/>
                    </a:lnTo>
                    <a:lnTo>
                      <a:pt x="192155" y="166203"/>
                    </a:lnTo>
                    <a:lnTo>
                      <a:pt x="164215" y="164603"/>
                    </a:lnTo>
                    <a:lnTo>
                      <a:pt x="143997" y="171690"/>
                    </a:lnTo>
                    <a:lnTo>
                      <a:pt x="119461" y="194424"/>
                    </a:lnTo>
                    <a:lnTo>
                      <a:pt x="102963" y="223387"/>
                    </a:lnTo>
                    <a:lnTo>
                      <a:pt x="88078" y="273020"/>
                    </a:lnTo>
                    <a:lnTo>
                      <a:pt x="85605" y="312835"/>
                    </a:lnTo>
                    <a:lnTo>
                      <a:pt x="92932" y="347379"/>
                    </a:lnTo>
                    <a:lnTo>
                      <a:pt x="122365" y="401103"/>
                    </a:lnTo>
                    <a:lnTo>
                      <a:pt x="150922" y="442178"/>
                    </a:lnTo>
                    <a:lnTo>
                      <a:pt x="169286" y="458834"/>
                    </a:lnTo>
                    <a:lnTo>
                      <a:pt x="180265" y="463041"/>
                    </a:lnTo>
                    <a:lnTo>
                      <a:pt x="204943" y="464597"/>
                    </a:lnTo>
                    <a:lnTo>
                      <a:pt x="214566" y="461034"/>
                    </a:lnTo>
                    <a:lnTo>
                      <a:pt x="228377" y="447717"/>
                    </a:lnTo>
                    <a:lnTo>
                      <a:pt x="235295" y="426980"/>
                    </a:lnTo>
                    <a:lnTo>
                      <a:pt x="237200" y="403337"/>
                    </a:lnTo>
                    <a:lnTo>
                      <a:pt x="230525" y="370294"/>
                    </a:lnTo>
                    <a:lnTo>
                      <a:pt x="194610" y="307733"/>
                    </a:lnTo>
                    <a:lnTo>
                      <a:pt x="163893" y="275860"/>
                    </a:lnTo>
                    <a:lnTo>
                      <a:pt x="154443" y="268529"/>
                    </a:lnTo>
                    <a:lnTo>
                      <a:pt x="131466" y="260384"/>
                    </a:lnTo>
                    <a:lnTo>
                      <a:pt x="118788" y="258212"/>
                    </a:lnTo>
                    <a:lnTo>
                      <a:pt x="109165" y="260274"/>
                    </a:lnTo>
                    <a:lnTo>
                      <a:pt x="101580" y="265157"/>
                    </a:lnTo>
                    <a:lnTo>
                      <a:pt x="90034" y="281112"/>
                    </a:lnTo>
                    <a:lnTo>
                      <a:pt x="78126" y="316402"/>
                    </a:lnTo>
                    <a:lnTo>
                      <a:pt x="67541" y="378508"/>
                    </a:lnTo>
                    <a:lnTo>
                      <a:pt x="69122" y="411291"/>
                    </a:lnTo>
                    <a:lnTo>
                      <a:pt x="83398" y="472704"/>
                    </a:lnTo>
                    <a:lnTo>
                      <a:pt x="91311" y="493848"/>
                    </a:lnTo>
                    <a:lnTo>
                      <a:pt x="127786" y="549553"/>
                    </a:lnTo>
                    <a:lnTo>
                      <a:pt x="154612" y="595836"/>
                    </a:lnTo>
                    <a:lnTo>
                      <a:pt x="217636" y="653874"/>
                    </a:lnTo>
                    <a:lnTo>
                      <a:pt x="277011" y="710100"/>
                    </a:lnTo>
                    <a:lnTo>
                      <a:pt x="335989" y="751046"/>
                    </a:lnTo>
                    <a:lnTo>
                      <a:pt x="391556" y="783608"/>
                    </a:lnTo>
                    <a:lnTo>
                      <a:pt x="438607" y="811769"/>
                    </a:lnTo>
                    <a:lnTo>
                      <a:pt x="438192" y="810636"/>
                    </a:lnTo>
                    <a:lnTo>
                      <a:pt x="430322" y="803137"/>
                    </a:lnTo>
                    <a:lnTo>
                      <a:pt x="369673" y="758929"/>
                    </a:lnTo>
                    <a:lnTo>
                      <a:pt x="324000" y="725270"/>
                    </a:lnTo>
                    <a:lnTo>
                      <a:pt x="269029" y="692746"/>
                    </a:lnTo>
                    <a:lnTo>
                      <a:pt x="249853" y="683671"/>
                    </a:lnTo>
                    <a:lnTo>
                      <a:pt x="245675" y="683123"/>
                    </a:lnTo>
                    <a:lnTo>
                      <a:pt x="245230" y="685097"/>
                    </a:lnTo>
                    <a:lnTo>
                      <a:pt x="255782" y="699054"/>
                    </a:lnTo>
                    <a:lnTo>
                      <a:pt x="268531" y="710262"/>
                    </a:lnTo>
                    <a:lnTo>
                      <a:pt x="327642" y="749435"/>
                    </a:lnTo>
                    <a:lnTo>
                      <a:pt x="388456" y="787765"/>
                    </a:lnTo>
                    <a:lnTo>
                      <a:pt x="448300" y="814729"/>
                    </a:lnTo>
                    <a:lnTo>
                      <a:pt x="474658" y="830660"/>
                    </a:lnTo>
                    <a:lnTo>
                      <a:pt x="535821" y="856912"/>
                    </a:lnTo>
                    <a:lnTo>
                      <a:pt x="598815" y="888029"/>
                    </a:lnTo>
                    <a:lnTo>
                      <a:pt x="609338" y="894231"/>
                    </a:lnTo>
                    <a:lnTo>
                      <a:pt x="612844" y="899535"/>
                    </a:lnTo>
                    <a:lnTo>
                      <a:pt x="611671" y="904241"/>
                    </a:lnTo>
                    <a:lnTo>
                      <a:pt x="607380" y="908548"/>
                    </a:lnTo>
                    <a:lnTo>
                      <a:pt x="602180" y="909081"/>
                    </a:lnTo>
                    <a:lnTo>
                      <a:pt x="556148" y="887978"/>
                    </a:lnTo>
                    <a:lnTo>
                      <a:pt x="495883" y="843193"/>
                    </a:lnTo>
                    <a:lnTo>
                      <a:pt x="437454" y="787301"/>
                    </a:lnTo>
                    <a:lnTo>
                      <a:pt x="396426" y="744027"/>
                    </a:lnTo>
                    <a:lnTo>
                      <a:pt x="355994" y="683067"/>
                    </a:lnTo>
                    <a:lnTo>
                      <a:pt x="314471" y="622148"/>
                    </a:lnTo>
                    <a:lnTo>
                      <a:pt x="272409" y="562295"/>
                    </a:lnTo>
                    <a:lnTo>
                      <a:pt x="223281" y="501178"/>
                    </a:lnTo>
                    <a:lnTo>
                      <a:pt x="183702" y="439773"/>
                    </a:lnTo>
                    <a:lnTo>
                      <a:pt x="142478" y="379893"/>
                    </a:lnTo>
                    <a:lnTo>
                      <a:pt x="100442" y="317011"/>
                    </a:lnTo>
                    <a:lnTo>
                      <a:pt x="59505" y="253865"/>
                    </a:lnTo>
                    <a:lnTo>
                      <a:pt x="34179" y="190696"/>
                    </a:lnTo>
                    <a:lnTo>
                      <a:pt x="22932" y="145463"/>
                    </a:lnTo>
                    <a:lnTo>
                      <a:pt x="20364" y="91815"/>
                    </a:lnTo>
                    <a:lnTo>
                      <a:pt x="21026" y="30091"/>
                    </a:lnTo>
                    <a:lnTo>
                      <a:pt x="25834" y="0"/>
                    </a:lnTo>
                    <a:lnTo>
                      <a:pt x="24970" y="395"/>
                    </a:lnTo>
                    <a:lnTo>
                      <a:pt x="5383" y="55012"/>
                    </a:lnTo>
                    <a:lnTo>
                      <a:pt x="0" y="105750"/>
                    </a:lnTo>
                    <a:lnTo>
                      <a:pt x="2055" y="164645"/>
                    </a:lnTo>
                    <a:lnTo>
                      <a:pt x="7791" y="216357"/>
                    </a:lnTo>
                    <a:lnTo>
                      <a:pt x="20469" y="277264"/>
                    </a:lnTo>
                    <a:lnTo>
                      <a:pt x="37376" y="337017"/>
                    </a:lnTo>
                    <a:lnTo>
                      <a:pt x="54839" y="390596"/>
                    </a:lnTo>
                    <a:lnTo>
                      <a:pt x="84950" y="453897"/>
                    </a:lnTo>
                    <a:lnTo>
                      <a:pt x="115219" y="503430"/>
                    </a:lnTo>
                    <a:lnTo>
                      <a:pt x="170668" y="562582"/>
                    </a:lnTo>
                    <a:lnTo>
                      <a:pt x="231227" y="611830"/>
                    </a:lnTo>
                    <a:lnTo>
                      <a:pt x="290434" y="645617"/>
                    </a:lnTo>
                    <a:lnTo>
                      <a:pt x="308500" y="657266"/>
                    </a:lnTo>
                    <a:lnTo>
                      <a:pt x="366147" y="683619"/>
                    </a:lnTo>
                    <a:lnTo>
                      <a:pt x="398757" y="696064"/>
                    </a:lnTo>
                  </a:path>
                </a:pathLst>
              </a:custGeom>
              <a:ln w="1270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Freeform 84"/>
              <p:cNvSpPr/>
              <p:nvPr/>
            </p:nvSpPr>
            <p:spPr>
              <a:xfrm>
                <a:off x="7865525" y="4130461"/>
                <a:ext cx="58379" cy="821224"/>
              </a:xfrm>
              <a:custGeom>
                <a:avLst/>
                <a:gdLst/>
                <a:ahLst/>
                <a:cxnLst/>
                <a:rect l="0" t="0" r="0" b="0"/>
                <a:pathLst>
                  <a:path w="58379" h="821224">
                    <a:moveTo>
                      <a:pt x="16305" y="821223"/>
                    </a:moveTo>
                    <a:lnTo>
                      <a:pt x="7972" y="783745"/>
                    </a:lnTo>
                    <a:lnTo>
                      <a:pt x="0" y="727076"/>
                    </a:lnTo>
                    <a:lnTo>
                      <a:pt x="4786" y="668315"/>
                    </a:lnTo>
                    <a:lnTo>
                      <a:pt x="13980" y="608194"/>
                    </a:lnTo>
                    <a:lnTo>
                      <a:pt x="21436" y="554015"/>
                    </a:lnTo>
                    <a:lnTo>
                      <a:pt x="26938" y="491017"/>
                    </a:lnTo>
                    <a:lnTo>
                      <a:pt x="34957" y="432300"/>
                    </a:lnTo>
                    <a:lnTo>
                      <a:pt x="42476" y="375641"/>
                    </a:lnTo>
                    <a:lnTo>
                      <a:pt x="46286" y="327850"/>
                    </a:lnTo>
                    <a:lnTo>
                      <a:pt x="53004" y="276645"/>
                    </a:lnTo>
                    <a:lnTo>
                      <a:pt x="57350" y="215346"/>
                    </a:lnTo>
                    <a:lnTo>
                      <a:pt x="58208" y="158178"/>
                    </a:lnTo>
                    <a:lnTo>
                      <a:pt x="58378" y="101825"/>
                    </a:lnTo>
                    <a:lnTo>
                      <a:pt x="51175" y="46803"/>
                    </a:lnTo>
                    <a:lnTo>
                      <a:pt x="47891" y="0"/>
                    </a:lnTo>
                  </a:path>
                </a:pathLst>
              </a:custGeom>
              <a:ln w="1270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9" name="Group 88"/>
            <p:cNvGrpSpPr/>
            <p:nvPr/>
          </p:nvGrpSpPr>
          <p:grpSpPr>
            <a:xfrm>
              <a:off x="7966058" y="3794256"/>
              <a:ext cx="115815" cy="1557512"/>
              <a:chOff x="7966058" y="3794256"/>
              <a:chExt cx="115815" cy="1557512"/>
            </a:xfrm>
          </p:grpSpPr>
          <p:sp>
            <p:nvSpPr>
              <p:cNvPr id="87" name="Freeform 86"/>
              <p:cNvSpPr/>
              <p:nvPr/>
            </p:nvSpPr>
            <p:spPr>
              <a:xfrm>
                <a:off x="7966058" y="3794256"/>
                <a:ext cx="115815" cy="1433301"/>
              </a:xfrm>
              <a:custGeom>
                <a:avLst/>
                <a:gdLst/>
                <a:ahLst/>
                <a:cxnLst/>
                <a:rect l="0" t="0" r="0" b="0"/>
                <a:pathLst>
                  <a:path w="115815" h="1433301">
                    <a:moveTo>
                      <a:pt x="0" y="778402"/>
                    </a:moveTo>
                    <a:lnTo>
                      <a:pt x="5590" y="800758"/>
                    </a:lnTo>
                    <a:lnTo>
                      <a:pt x="9576" y="805005"/>
                    </a:lnTo>
                    <a:lnTo>
                      <a:pt x="14573" y="805495"/>
                    </a:lnTo>
                    <a:lnTo>
                      <a:pt x="20244" y="803484"/>
                    </a:lnTo>
                    <a:lnTo>
                      <a:pt x="29665" y="791889"/>
                    </a:lnTo>
                    <a:lnTo>
                      <a:pt x="48880" y="743480"/>
                    </a:lnTo>
                    <a:lnTo>
                      <a:pt x="60002" y="684720"/>
                    </a:lnTo>
                    <a:lnTo>
                      <a:pt x="61762" y="665405"/>
                    </a:lnTo>
                    <a:lnTo>
                      <a:pt x="62232" y="666806"/>
                    </a:lnTo>
                    <a:lnTo>
                      <a:pt x="64217" y="728351"/>
                    </a:lnTo>
                    <a:lnTo>
                      <a:pt x="71480" y="779953"/>
                    </a:lnTo>
                    <a:lnTo>
                      <a:pt x="73407" y="838268"/>
                    </a:lnTo>
                    <a:lnTo>
                      <a:pt x="73661" y="786921"/>
                    </a:lnTo>
                    <a:lnTo>
                      <a:pt x="73692" y="729565"/>
                    </a:lnTo>
                    <a:lnTo>
                      <a:pt x="70579" y="676295"/>
                    </a:lnTo>
                    <a:lnTo>
                      <a:pt x="61807" y="613657"/>
                    </a:lnTo>
                    <a:lnTo>
                      <a:pt x="52426" y="590539"/>
                    </a:lnTo>
                    <a:lnTo>
                      <a:pt x="48989" y="588819"/>
                    </a:lnTo>
                    <a:lnTo>
                      <a:pt x="46698" y="593521"/>
                    </a:lnTo>
                    <a:lnTo>
                      <a:pt x="43020" y="643096"/>
                    </a:lnTo>
                    <a:lnTo>
                      <a:pt x="49529" y="693573"/>
                    </a:lnTo>
                    <a:lnTo>
                      <a:pt x="52027" y="747391"/>
                    </a:lnTo>
                    <a:lnTo>
                      <a:pt x="52521" y="803081"/>
                    </a:lnTo>
                    <a:lnTo>
                      <a:pt x="52606" y="845116"/>
                    </a:lnTo>
                    <a:lnTo>
                      <a:pt x="54958" y="852123"/>
                    </a:lnTo>
                    <a:lnTo>
                      <a:pt x="58866" y="854456"/>
                    </a:lnTo>
                    <a:lnTo>
                      <a:pt x="63810" y="853671"/>
                    </a:lnTo>
                    <a:lnTo>
                      <a:pt x="68277" y="849638"/>
                    </a:lnTo>
                    <a:lnTo>
                      <a:pt x="80152" y="826025"/>
                    </a:lnTo>
                    <a:lnTo>
                      <a:pt x="91526" y="776717"/>
                    </a:lnTo>
                    <a:lnTo>
                      <a:pt x="99708" y="721917"/>
                    </a:lnTo>
                    <a:lnTo>
                      <a:pt x="104184" y="666032"/>
                    </a:lnTo>
                    <a:lnTo>
                      <a:pt x="101948" y="613052"/>
                    </a:lnTo>
                    <a:lnTo>
                      <a:pt x="96177" y="562856"/>
                    </a:lnTo>
                    <a:lnTo>
                      <a:pt x="93868" y="509051"/>
                    </a:lnTo>
                    <a:lnTo>
                      <a:pt x="86479" y="457175"/>
                    </a:lnTo>
                    <a:lnTo>
                      <a:pt x="78459" y="399102"/>
                    </a:lnTo>
                    <a:lnTo>
                      <a:pt x="81999" y="416712"/>
                    </a:lnTo>
                    <a:lnTo>
                      <a:pt x="80668" y="467705"/>
                    </a:lnTo>
                    <a:lnTo>
                      <a:pt x="75076" y="528166"/>
                    </a:lnTo>
                    <a:lnTo>
                      <a:pt x="73972" y="586340"/>
                    </a:lnTo>
                    <a:lnTo>
                      <a:pt x="73753" y="649823"/>
                    </a:lnTo>
                    <a:lnTo>
                      <a:pt x="74893" y="670953"/>
                    </a:lnTo>
                    <a:lnTo>
                      <a:pt x="76835" y="671674"/>
                    </a:lnTo>
                    <a:lnTo>
                      <a:pt x="79299" y="668646"/>
                    </a:lnTo>
                    <a:lnTo>
                      <a:pt x="90491" y="630163"/>
                    </a:lnTo>
                    <a:lnTo>
                      <a:pt x="97034" y="577501"/>
                    </a:lnTo>
                    <a:lnTo>
                      <a:pt x="100448" y="551072"/>
                    </a:lnTo>
                    <a:lnTo>
                      <a:pt x="95738" y="489109"/>
                    </a:lnTo>
                    <a:lnTo>
                      <a:pt x="94951" y="433002"/>
                    </a:lnTo>
                    <a:lnTo>
                      <a:pt x="94796" y="369927"/>
                    </a:lnTo>
                    <a:lnTo>
                      <a:pt x="89175" y="317650"/>
                    </a:lnTo>
                    <a:lnTo>
                      <a:pt x="85694" y="278714"/>
                    </a:lnTo>
                    <a:lnTo>
                      <a:pt x="86376" y="274481"/>
                    </a:lnTo>
                    <a:lnTo>
                      <a:pt x="88000" y="276338"/>
                    </a:lnTo>
                    <a:lnTo>
                      <a:pt x="91754" y="292050"/>
                    </a:lnTo>
                    <a:lnTo>
                      <a:pt x="94164" y="346677"/>
                    </a:lnTo>
                    <a:lnTo>
                      <a:pt x="94640" y="402874"/>
                    </a:lnTo>
                    <a:lnTo>
                      <a:pt x="94734" y="466271"/>
                    </a:lnTo>
                    <a:lnTo>
                      <a:pt x="94753" y="525067"/>
                    </a:lnTo>
                    <a:lnTo>
                      <a:pt x="95925" y="545316"/>
                    </a:lnTo>
                    <a:lnTo>
                      <a:pt x="97875" y="545803"/>
                    </a:lnTo>
                    <a:lnTo>
                      <a:pt x="100345" y="542617"/>
                    </a:lnTo>
                    <a:lnTo>
                      <a:pt x="99970" y="529719"/>
                    </a:lnTo>
                    <a:lnTo>
                      <a:pt x="95444" y="467104"/>
                    </a:lnTo>
                    <a:lnTo>
                      <a:pt x="98012" y="413231"/>
                    </a:lnTo>
                    <a:lnTo>
                      <a:pt x="103849" y="362859"/>
                    </a:lnTo>
                    <a:lnTo>
                      <a:pt x="103832" y="309018"/>
                    </a:lnTo>
                    <a:lnTo>
                      <a:pt x="96897" y="257135"/>
                    </a:lnTo>
                    <a:lnTo>
                      <a:pt x="95180" y="196844"/>
                    </a:lnTo>
                    <a:lnTo>
                      <a:pt x="89293" y="159602"/>
                    </a:lnTo>
                    <a:lnTo>
                      <a:pt x="87605" y="156468"/>
                    </a:lnTo>
                    <a:lnTo>
                      <a:pt x="86479" y="159059"/>
                    </a:lnTo>
                    <a:lnTo>
                      <a:pt x="84525" y="216604"/>
                    </a:lnTo>
                    <a:lnTo>
                      <a:pt x="84287" y="276098"/>
                    </a:lnTo>
                    <a:lnTo>
                      <a:pt x="78650" y="338240"/>
                    </a:lnTo>
                    <a:lnTo>
                      <a:pt x="75848" y="394406"/>
                    </a:lnTo>
                    <a:lnTo>
                      <a:pt x="82894" y="456953"/>
                    </a:lnTo>
                    <a:lnTo>
                      <a:pt x="84508" y="461157"/>
                    </a:lnTo>
                    <a:lnTo>
                      <a:pt x="86755" y="459281"/>
                    </a:lnTo>
                    <a:lnTo>
                      <a:pt x="91201" y="444717"/>
                    </a:lnTo>
                    <a:lnTo>
                      <a:pt x="99878" y="389504"/>
                    </a:lnTo>
                    <a:lnTo>
                      <a:pt x="104217" y="337287"/>
                    </a:lnTo>
                    <a:lnTo>
                      <a:pt x="105074" y="274981"/>
                    </a:lnTo>
                    <a:lnTo>
                      <a:pt x="99655" y="222856"/>
                    </a:lnTo>
                    <a:lnTo>
                      <a:pt x="95725" y="170359"/>
                    </a:lnTo>
                    <a:lnTo>
                      <a:pt x="94948" y="114929"/>
                    </a:lnTo>
                    <a:lnTo>
                      <a:pt x="95953" y="53082"/>
                    </a:lnTo>
                    <a:lnTo>
                      <a:pt x="97893" y="52700"/>
                    </a:lnTo>
                    <a:lnTo>
                      <a:pt x="100358" y="55955"/>
                    </a:lnTo>
                    <a:lnTo>
                      <a:pt x="99976" y="68929"/>
                    </a:lnTo>
                    <a:lnTo>
                      <a:pt x="95445" y="124363"/>
                    </a:lnTo>
                    <a:lnTo>
                      <a:pt x="96131" y="156714"/>
                    </a:lnTo>
                    <a:lnTo>
                      <a:pt x="98012" y="156882"/>
                    </a:lnTo>
                    <a:lnTo>
                      <a:pt x="100437" y="153485"/>
                    </a:lnTo>
                    <a:lnTo>
                      <a:pt x="104647" y="101775"/>
                    </a:lnTo>
                    <a:lnTo>
                      <a:pt x="105159" y="47873"/>
                    </a:lnTo>
                    <a:lnTo>
                      <a:pt x="106431" y="354"/>
                    </a:lnTo>
                    <a:lnTo>
                      <a:pt x="108389" y="0"/>
                    </a:lnTo>
                    <a:lnTo>
                      <a:pt x="110864" y="3274"/>
                    </a:lnTo>
                    <a:lnTo>
                      <a:pt x="115163" y="54771"/>
                    </a:lnTo>
                    <a:lnTo>
                      <a:pt x="115686" y="108648"/>
                    </a:lnTo>
                    <a:lnTo>
                      <a:pt x="115789" y="164350"/>
                    </a:lnTo>
                    <a:lnTo>
                      <a:pt x="115809" y="220413"/>
                    </a:lnTo>
                    <a:lnTo>
                      <a:pt x="115813" y="276548"/>
                    </a:lnTo>
                    <a:lnTo>
                      <a:pt x="115814" y="332696"/>
                    </a:lnTo>
                    <a:lnTo>
                      <a:pt x="112695" y="385728"/>
                    </a:lnTo>
                    <a:lnTo>
                      <a:pt x="106749" y="435934"/>
                    </a:lnTo>
                    <a:lnTo>
                      <a:pt x="105574" y="490911"/>
                    </a:lnTo>
                    <a:lnTo>
                      <a:pt x="102223" y="546832"/>
                    </a:lnTo>
                    <a:lnTo>
                      <a:pt x="96232" y="602939"/>
                    </a:lnTo>
                    <a:lnTo>
                      <a:pt x="86618" y="664785"/>
                    </a:lnTo>
                    <a:lnTo>
                      <a:pt x="77307" y="725832"/>
                    </a:lnTo>
                    <a:lnTo>
                      <a:pt x="68586" y="787322"/>
                    </a:lnTo>
                    <a:lnTo>
                      <a:pt x="64240" y="839132"/>
                    </a:lnTo>
                    <a:lnTo>
                      <a:pt x="60263" y="891307"/>
                    </a:lnTo>
                    <a:lnTo>
                      <a:pt x="57199" y="913979"/>
                    </a:lnTo>
                    <a:lnTo>
                      <a:pt x="62154" y="973334"/>
                    </a:lnTo>
                    <a:lnTo>
                      <a:pt x="64833" y="979716"/>
                    </a:lnTo>
                    <a:lnTo>
                      <a:pt x="68958" y="981632"/>
                    </a:lnTo>
                    <a:lnTo>
                      <a:pt x="74048" y="980569"/>
                    </a:lnTo>
                    <a:lnTo>
                      <a:pt x="78612" y="975181"/>
                    </a:lnTo>
                    <a:lnTo>
                      <a:pt x="86801" y="956716"/>
                    </a:lnTo>
                    <a:lnTo>
                      <a:pt x="93186" y="906734"/>
                    </a:lnTo>
                    <a:lnTo>
                      <a:pt x="94446" y="851802"/>
                    </a:lnTo>
                    <a:lnTo>
                      <a:pt x="94696" y="790301"/>
                    </a:lnTo>
                    <a:lnTo>
                      <a:pt x="94745" y="730232"/>
                    </a:lnTo>
                    <a:lnTo>
                      <a:pt x="94755" y="673307"/>
                    </a:lnTo>
                    <a:lnTo>
                      <a:pt x="94757" y="617003"/>
                    </a:lnTo>
                    <a:lnTo>
                      <a:pt x="94757" y="560820"/>
                    </a:lnTo>
                    <a:lnTo>
                      <a:pt x="94757" y="528060"/>
                    </a:lnTo>
                    <a:lnTo>
                      <a:pt x="103090" y="591080"/>
                    </a:lnTo>
                    <a:lnTo>
                      <a:pt x="101516" y="628532"/>
                    </a:lnTo>
                    <a:lnTo>
                      <a:pt x="95647" y="691725"/>
                    </a:lnTo>
                    <a:lnTo>
                      <a:pt x="94933" y="747026"/>
                    </a:lnTo>
                    <a:lnTo>
                      <a:pt x="87544" y="809798"/>
                    </a:lnTo>
                    <a:lnTo>
                      <a:pt x="84883" y="863286"/>
                    </a:lnTo>
                    <a:lnTo>
                      <a:pt x="77078" y="925671"/>
                    </a:lnTo>
                    <a:lnTo>
                      <a:pt x="74367" y="979111"/>
                    </a:lnTo>
                    <a:lnTo>
                      <a:pt x="73831" y="1034727"/>
                    </a:lnTo>
                    <a:lnTo>
                      <a:pt x="73725" y="1098009"/>
                    </a:lnTo>
                    <a:lnTo>
                      <a:pt x="73704" y="1156782"/>
                    </a:lnTo>
                    <a:lnTo>
                      <a:pt x="74872" y="1177028"/>
                    </a:lnTo>
                    <a:lnTo>
                      <a:pt x="76821" y="1177514"/>
                    </a:lnTo>
                    <a:lnTo>
                      <a:pt x="79290" y="1174328"/>
                    </a:lnTo>
                    <a:lnTo>
                      <a:pt x="83578" y="1122984"/>
                    </a:lnTo>
                    <a:lnTo>
                      <a:pt x="91378" y="1062511"/>
                    </a:lnTo>
                    <a:lnTo>
                      <a:pt x="94090" y="1009304"/>
                    </a:lnTo>
                    <a:lnTo>
                      <a:pt x="94625" y="953734"/>
                    </a:lnTo>
                    <a:lnTo>
                      <a:pt x="94732" y="890461"/>
                    </a:lnTo>
                    <a:lnTo>
                      <a:pt x="94753" y="831689"/>
                    </a:lnTo>
                    <a:lnTo>
                      <a:pt x="94755" y="812613"/>
                    </a:lnTo>
                    <a:lnTo>
                      <a:pt x="95927" y="863602"/>
                    </a:lnTo>
                    <a:lnTo>
                      <a:pt x="103090" y="924260"/>
                    </a:lnTo>
                    <a:lnTo>
                      <a:pt x="104852" y="987238"/>
                    </a:lnTo>
                    <a:lnTo>
                      <a:pt x="104030" y="1046428"/>
                    </a:lnTo>
                    <a:lnTo>
                      <a:pt x="99195" y="1073846"/>
                    </a:lnTo>
                    <a:lnTo>
                      <a:pt x="102961" y="1055974"/>
                    </a:lnTo>
                    <a:lnTo>
                      <a:pt x="104980" y="994647"/>
                    </a:lnTo>
                    <a:lnTo>
                      <a:pt x="113579" y="933957"/>
                    </a:lnTo>
                    <a:lnTo>
                      <a:pt x="115373" y="879709"/>
                    </a:lnTo>
                    <a:lnTo>
                      <a:pt x="114558" y="825103"/>
                    </a:lnTo>
                    <a:lnTo>
                      <a:pt x="106738" y="762888"/>
                    </a:lnTo>
                    <a:lnTo>
                      <a:pt x="104402" y="709090"/>
                    </a:lnTo>
                    <a:lnTo>
                      <a:pt x="99824" y="685596"/>
                    </a:lnTo>
                    <a:lnTo>
                      <a:pt x="98135" y="682606"/>
                    </a:lnTo>
                    <a:lnTo>
                      <a:pt x="97009" y="685292"/>
                    </a:lnTo>
                    <a:lnTo>
                      <a:pt x="96928" y="701925"/>
                    </a:lnTo>
                    <a:lnTo>
                      <a:pt x="103288" y="760262"/>
                    </a:lnTo>
                    <a:lnTo>
                      <a:pt x="104694" y="810852"/>
                    </a:lnTo>
                    <a:lnTo>
                      <a:pt x="99579" y="869170"/>
                    </a:lnTo>
                    <a:lnTo>
                      <a:pt x="96187" y="909151"/>
                    </a:lnTo>
                    <a:lnTo>
                      <a:pt x="96880" y="914701"/>
                    </a:lnTo>
                    <a:lnTo>
                      <a:pt x="98512" y="914892"/>
                    </a:lnTo>
                    <a:lnTo>
                      <a:pt x="106398" y="898392"/>
                    </a:lnTo>
                    <a:lnTo>
                      <a:pt x="111630" y="878524"/>
                    </a:lnTo>
                    <a:lnTo>
                      <a:pt x="114988" y="821229"/>
                    </a:lnTo>
                    <a:lnTo>
                      <a:pt x="115651" y="764505"/>
                    </a:lnTo>
                    <a:lnTo>
                      <a:pt x="107460" y="702526"/>
                    </a:lnTo>
                    <a:lnTo>
                      <a:pt x="104402" y="642415"/>
                    </a:lnTo>
                    <a:lnTo>
                      <a:pt x="102358" y="642120"/>
                    </a:lnTo>
                    <a:lnTo>
                      <a:pt x="96965" y="651152"/>
                    </a:lnTo>
                    <a:lnTo>
                      <a:pt x="88522" y="677137"/>
                    </a:lnTo>
                    <a:lnTo>
                      <a:pt x="85076" y="727247"/>
                    </a:lnTo>
                    <a:lnTo>
                      <a:pt x="78806" y="787794"/>
                    </a:lnTo>
                    <a:lnTo>
                      <a:pt x="75213" y="838767"/>
                    </a:lnTo>
                    <a:lnTo>
                      <a:pt x="72828" y="899987"/>
                    </a:lnTo>
                    <a:lnTo>
                      <a:pt x="65426" y="957140"/>
                    </a:lnTo>
                    <a:lnTo>
                      <a:pt x="56232" y="1020309"/>
                    </a:lnTo>
                    <a:lnTo>
                      <a:pt x="53351" y="1073844"/>
                    </a:lnTo>
                    <a:lnTo>
                      <a:pt x="52782" y="1129479"/>
                    </a:lnTo>
                    <a:lnTo>
                      <a:pt x="52670" y="1185529"/>
                    </a:lnTo>
                    <a:lnTo>
                      <a:pt x="52648" y="1241661"/>
                    </a:lnTo>
                    <a:lnTo>
                      <a:pt x="58233" y="1297809"/>
                    </a:lnTo>
                    <a:lnTo>
                      <a:pt x="62219" y="1304828"/>
                    </a:lnTo>
                    <a:lnTo>
                      <a:pt x="67215" y="1307167"/>
                    </a:lnTo>
                    <a:lnTo>
                      <a:pt x="72886" y="1306387"/>
                    </a:lnTo>
                    <a:lnTo>
                      <a:pt x="77837" y="1301188"/>
                    </a:lnTo>
                    <a:lnTo>
                      <a:pt x="86458" y="1282932"/>
                    </a:lnTo>
                    <a:lnTo>
                      <a:pt x="96783" y="1222684"/>
                    </a:lnTo>
                    <a:lnTo>
                      <a:pt x="104166" y="1159826"/>
                    </a:lnTo>
                    <a:lnTo>
                      <a:pt x="105064" y="1104565"/>
                    </a:lnTo>
                    <a:lnTo>
                      <a:pt x="99652" y="1048590"/>
                    </a:lnTo>
                    <a:lnTo>
                      <a:pt x="95725" y="1001831"/>
                    </a:lnTo>
                    <a:lnTo>
                      <a:pt x="93672" y="1057985"/>
                    </a:lnTo>
                    <a:lnTo>
                      <a:pt x="85703" y="1120286"/>
                    </a:lnTo>
                    <a:lnTo>
                      <a:pt x="84520" y="1175264"/>
                    </a:lnTo>
                    <a:lnTo>
                      <a:pt x="84287" y="1231184"/>
                    </a:lnTo>
                    <a:lnTo>
                      <a:pt x="77000" y="1294090"/>
                    </a:lnTo>
                    <a:lnTo>
                      <a:pt x="74351" y="1347592"/>
                    </a:lnTo>
                    <a:lnTo>
                      <a:pt x="73990" y="1365948"/>
                    </a:lnTo>
                    <a:lnTo>
                      <a:pt x="74895" y="1316773"/>
                    </a:lnTo>
                    <a:lnTo>
                      <a:pt x="85158" y="1267283"/>
                    </a:lnTo>
                    <a:lnTo>
                      <a:pt x="92861" y="1207464"/>
                    </a:lnTo>
                    <a:lnTo>
                      <a:pt x="94383" y="1150587"/>
                    </a:lnTo>
                    <a:lnTo>
                      <a:pt x="94684" y="1094292"/>
                    </a:lnTo>
                    <a:lnTo>
                      <a:pt x="94725" y="1075556"/>
                    </a:lnTo>
                    <a:lnTo>
                      <a:pt x="94755" y="1138563"/>
                    </a:lnTo>
                    <a:lnTo>
                      <a:pt x="94757" y="1192956"/>
                    </a:lnTo>
                    <a:lnTo>
                      <a:pt x="89544" y="1254436"/>
                    </a:lnTo>
                    <a:lnTo>
                      <a:pt x="90092" y="1294965"/>
                    </a:lnTo>
                    <a:lnTo>
                      <a:pt x="85387" y="1350582"/>
                    </a:lnTo>
                    <a:lnTo>
                      <a:pt x="83287" y="1405459"/>
                    </a:lnTo>
                    <a:lnTo>
                      <a:pt x="78230" y="1433300"/>
                    </a:lnTo>
                    <a:lnTo>
                      <a:pt x="79060" y="1432589"/>
                    </a:lnTo>
                    <a:lnTo>
                      <a:pt x="80783" y="1428606"/>
                    </a:lnTo>
                    <a:lnTo>
                      <a:pt x="83774" y="1372758"/>
                    </a:lnTo>
                    <a:lnTo>
                      <a:pt x="89728" y="1312786"/>
                    </a:lnTo>
                    <a:lnTo>
                      <a:pt x="85762" y="1250113"/>
                    </a:lnTo>
                    <a:lnTo>
                      <a:pt x="84531" y="1195623"/>
                    </a:lnTo>
                    <a:lnTo>
                      <a:pt x="85458" y="1147988"/>
                    </a:lnTo>
                    <a:lnTo>
                      <a:pt x="87388" y="1147626"/>
                    </a:lnTo>
                    <a:lnTo>
                      <a:pt x="89844" y="1150893"/>
                    </a:lnTo>
                    <a:lnTo>
                      <a:pt x="94110" y="1210712"/>
                    </a:lnTo>
                    <a:lnTo>
                      <a:pt x="94629" y="1266349"/>
                    </a:lnTo>
                    <a:lnTo>
                      <a:pt x="86407" y="1328096"/>
                    </a:lnTo>
                    <a:lnTo>
                      <a:pt x="84659" y="1382472"/>
                    </a:lnTo>
                    <a:lnTo>
                      <a:pt x="85685" y="1388176"/>
                    </a:lnTo>
                    <a:lnTo>
                      <a:pt x="87539" y="1388469"/>
                    </a:lnTo>
                    <a:lnTo>
                      <a:pt x="89945" y="1385154"/>
                    </a:lnTo>
                    <a:lnTo>
                      <a:pt x="101042" y="1338978"/>
                    </a:lnTo>
                    <a:lnTo>
                      <a:pt x="104447" y="1283583"/>
                    </a:lnTo>
                    <a:lnTo>
                      <a:pt x="105119" y="1227581"/>
                    </a:lnTo>
                    <a:lnTo>
                      <a:pt x="105253" y="1171459"/>
                    </a:lnTo>
                    <a:lnTo>
                      <a:pt x="105285" y="111531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Freeform 87"/>
              <p:cNvSpPr/>
              <p:nvPr/>
            </p:nvSpPr>
            <p:spPr>
              <a:xfrm>
                <a:off x="8044697" y="4846399"/>
                <a:ext cx="35571" cy="505369"/>
              </a:xfrm>
              <a:custGeom>
                <a:avLst/>
                <a:gdLst/>
                <a:ahLst/>
                <a:cxnLst/>
                <a:rect l="0" t="0" r="0" b="0"/>
                <a:pathLst>
                  <a:path w="35571" h="505369">
                    <a:moveTo>
                      <a:pt x="5589" y="0"/>
                    </a:moveTo>
                    <a:lnTo>
                      <a:pt x="0" y="16767"/>
                    </a:lnTo>
                    <a:lnTo>
                      <a:pt x="376" y="34358"/>
                    </a:lnTo>
                    <a:lnTo>
                      <a:pt x="12139" y="85763"/>
                    </a:lnTo>
                    <a:lnTo>
                      <a:pt x="21184" y="145983"/>
                    </a:lnTo>
                    <a:lnTo>
                      <a:pt x="29047" y="208188"/>
                    </a:lnTo>
                    <a:lnTo>
                      <a:pt x="35570" y="257803"/>
                    </a:lnTo>
                    <a:lnTo>
                      <a:pt x="28630" y="318262"/>
                    </a:lnTo>
                    <a:lnTo>
                      <a:pt x="19672" y="379126"/>
                    </a:lnTo>
                    <a:lnTo>
                      <a:pt x="16821" y="432381"/>
                    </a:lnTo>
                    <a:lnTo>
                      <a:pt x="10145" y="486528"/>
                    </a:lnTo>
                    <a:lnTo>
                      <a:pt x="10966" y="485788"/>
                    </a:lnTo>
                    <a:lnTo>
                      <a:pt x="12684" y="481786"/>
                    </a:lnTo>
                    <a:lnTo>
                      <a:pt x="15666" y="429025"/>
                    </a:lnTo>
                    <a:lnTo>
                      <a:pt x="15817" y="415868"/>
                    </a:lnTo>
                    <a:lnTo>
                      <a:pt x="17087" y="410606"/>
                    </a:lnTo>
                    <a:lnTo>
                      <a:pt x="19104" y="410608"/>
                    </a:lnTo>
                    <a:lnTo>
                      <a:pt x="24464" y="419968"/>
                    </a:lnTo>
                    <a:lnTo>
                      <a:pt x="30746" y="435827"/>
                    </a:lnTo>
                    <a:lnTo>
                      <a:pt x="31198" y="454573"/>
                    </a:lnTo>
                    <a:lnTo>
                      <a:pt x="26646" y="50536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3" name="Group 92"/>
            <p:cNvGrpSpPr/>
            <p:nvPr/>
          </p:nvGrpSpPr>
          <p:grpSpPr>
            <a:xfrm>
              <a:off x="7564849" y="3800690"/>
              <a:ext cx="538081" cy="1628426"/>
              <a:chOff x="7564849" y="3800690"/>
              <a:chExt cx="538081" cy="1628426"/>
            </a:xfrm>
          </p:grpSpPr>
          <p:sp>
            <p:nvSpPr>
              <p:cNvPr id="90" name="Freeform 89"/>
              <p:cNvSpPr/>
              <p:nvPr/>
            </p:nvSpPr>
            <p:spPr>
              <a:xfrm>
                <a:off x="7950103" y="5337139"/>
                <a:ext cx="152827" cy="91977"/>
              </a:xfrm>
              <a:custGeom>
                <a:avLst/>
                <a:gdLst/>
                <a:ahLst/>
                <a:cxnLst/>
                <a:rect l="0" t="0" r="0" b="0"/>
                <a:pathLst>
                  <a:path w="152827" h="91977">
                    <a:moveTo>
                      <a:pt x="121240" y="14628"/>
                    </a:moveTo>
                    <a:lnTo>
                      <a:pt x="115651" y="31395"/>
                    </a:lnTo>
                    <a:lnTo>
                      <a:pt x="103548" y="42747"/>
                    </a:lnTo>
                    <a:lnTo>
                      <a:pt x="95408" y="47412"/>
                    </a:lnTo>
                    <a:lnTo>
                      <a:pt x="73884" y="49476"/>
                    </a:lnTo>
                    <a:lnTo>
                      <a:pt x="27528" y="41268"/>
                    </a:lnTo>
                    <a:lnTo>
                      <a:pt x="797" y="26161"/>
                    </a:lnTo>
                    <a:lnTo>
                      <a:pt x="0" y="22316"/>
                    </a:lnTo>
                    <a:lnTo>
                      <a:pt x="4149" y="19754"/>
                    </a:lnTo>
                    <a:lnTo>
                      <a:pt x="11594" y="18045"/>
                    </a:lnTo>
                    <a:lnTo>
                      <a:pt x="49929" y="23708"/>
                    </a:lnTo>
                    <a:lnTo>
                      <a:pt x="109409" y="39466"/>
                    </a:lnTo>
                    <a:lnTo>
                      <a:pt x="114523" y="44055"/>
                    </a:lnTo>
                    <a:lnTo>
                      <a:pt x="115593" y="49453"/>
                    </a:lnTo>
                    <a:lnTo>
                      <a:pt x="113966" y="55392"/>
                    </a:lnTo>
                    <a:lnTo>
                      <a:pt x="109372" y="60521"/>
                    </a:lnTo>
                    <a:lnTo>
                      <a:pt x="94909" y="69340"/>
                    </a:lnTo>
                    <a:lnTo>
                      <a:pt x="76783" y="70920"/>
                    </a:lnTo>
                    <a:lnTo>
                      <a:pt x="36549" y="62402"/>
                    </a:lnTo>
                    <a:lnTo>
                      <a:pt x="10879" y="47240"/>
                    </a:lnTo>
                    <a:lnTo>
                      <a:pt x="10232" y="43388"/>
                    </a:lnTo>
                    <a:lnTo>
                      <a:pt x="14479" y="40821"/>
                    </a:lnTo>
                    <a:lnTo>
                      <a:pt x="21990" y="39109"/>
                    </a:lnTo>
                    <a:lnTo>
                      <a:pt x="49328" y="42288"/>
                    </a:lnTo>
                    <a:lnTo>
                      <a:pt x="110869" y="60523"/>
                    </a:lnTo>
                    <a:lnTo>
                      <a:pt x="115496" y="65111"/>
                    </a:lnTo>
                    <a:lnTo>
                      <a:pt x="116241" y="70510"/>
                    </a:lnTo>
                    <a:lnTo>
                      <a:pt x="114398" y="76449"/>
                    </a:lnTo>
                    <a:lnTo>
                      <a:pt x="102992" y="86168"/>
                    </a:lnTo>
                    <a:lnTo>
                      <a:pt x="95036" y="90397"/>
                    </a:lnTo>
                    <a:lnTo>
                      <a:pt x="76839" y="91976"/>
                    </a:lnTo>
                    <a:lnTo>
                      <a:pt x="58222" y="87609"/>
                    </a:lnTo>
                    <a:lnTo>
                      <a:pt x="42150" y="77870"/>
                    </a:lnTo>
                    <a:lnTo>
                      <a:pt x="41607" y="74336"/>
                    </a:lnTo>
                    <a:lnTo>
                      <a:pt x="45925" y="71981"/>
                    </a:lnTo>
                    <a:lnTo>
                      <a:pt x="63200" y="70534"/>
                    </a:lnTo>
                    <a:lnTo>
                      <a:pt x="109299" y="72897"/>
                    </a:lnTo>
                    <a:lnTo>
                      <a:pt x="120298" y="71021"/>
                    </a:lnTo>
                    <a:lnTo>
                      <a:pt x="125292" y="67431"/>
                    </a:lnTo>
                    <a:lnTo>
                      <a:pt x="126281" y="62698"/>
                    </a:lnTo>
                    <a:lnTo>
                      <a:pt x="105819" y="0"/>
                    </a:lnTo>
                    <a:lnTo>
                      <a:pt x="125107" y="57814"/>
                    </a:lnTo>
                    <a:lnTo>
                      <a:pt x="127327" y="59796"/>
                    </a:lnTo>
                    <a:lnTo>
                      <a:pt x="128809" y="56438"/>
                    </a:lnTo>
                    <a:lnTo>
                      <a:pt x="129284" y="41399"/>
                    </a:lnTo>
                    <a:lnTo>
                      <a:pt x="125595" y="23017"/>
                    </a:lnTo>
                    <a:lnTo>
                      <a:pt x="119464" y="17881"/>
                    </a:lnTo>
                    <a:lnTo>
                      <a:pt x="100174" y="15293"/>
                    </a:lnTo>
                    <a:lnTo>
                      <a:pt x="94328" y="18581"/>
                    </a:lnTo>
                    <a:lnTo>
                      <a:pt x="91600" y="24282"/>
                    </a:lnTo>
                    <a:lnTo>
                      <a:pt x="90951" y="31592"/>
                    </a:lnTo>
                    <a:lnTo>
                      <a:pt x="94029" y="37636"/>
                    </a:lnTo>
                    <a:lnTo>
                      <a:pt x="106807" y="47470"/>
                    </a:lnTo>
                    <a:lnTo>
                      <a:pt x="109278" y="52900"/>
                    </a:lnTo>
                    <a:lnTo>
                      <a:pt x="108587" y="58860"/>
                    </a:lnTo>
                    <a:lnTo>
                      <a:pt x="105785" y="65173"/>
                    </a:lnTo>
                    <a:lnTo>
                      <a:pt x="107428" y="68212"/>
                    </a:lnTo>
                    <a:lnTo>
                      <a:pt x="112032" y="69068"/>
                    </a:lnTo>
                    <a:lnTo>
                      <a:pt x="118611" y="68469"/>
                    </a:lnTo>
                    <a:lnTo>
                      <a:pt x="120657" y="70409"/>
                    </a:lnTo>
                    <a:lnTo>
                      <a:pt x="119682" y="74042"/>
                    </a:lnTo>
                    <a:lnTo>
                      <a:pt x="116692" y="78804"/>
                    </a:lnTo>
                    <a:lnTo>
                      <a:pt x="111189" y="80808"/>
                    </a:lnTo>
                    <a:lnTo>
                      <a:pt x="93695" y="80380"/>
                    </a:lnTo>
                    <a:lnTo>
                      <a:pt x="100810" y="84015"/>
                    </a:lnTo>
                    <a:lnTo>
                      <a:pt x="100601" y="84283"/>
                    </a:lnTo>
                    <a:lnTo>
                      <a:pt x="91010" y="81460"/>
                    </a:lnTo>
                    <a:lnTo>
                      <a:pt x="89389" y="77900"/>
                    </a:lnTo>
                    <a:lnTo>
                      <a:pt x="90648" y="73187"/>
                    </a:lnTo>
                    <a:lnTo>
                      <a:pt x="93826" y="67705"/>
                    </a:lnTo>
                    <a:lnTo>
                      <a:pt x="106716" y="58495"/>
                    </a:lnTo>
                    <a:lnTo>
                      <a:pt x="130585" y="49852"/>
                    </a:lnTo>
                    <a:lnTo>
                      <a:pt x="152826" y="4621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" name="Freeform 90"/>
              <p:cNvSpPr/>
              <p:nvPr/>
            </p:nvSpPr>
            <p:spPr>
              <a:xfrm>
                <a:off x="7944435" y="4172575"/>
                <a:ext cx="130449" cy="1225934"/>
              </a:xfrm>
              <a:custGeom>
                <a:avLst/>
                <a:gdLst/>
                <a:ahLst/>
                <a:cxnLst/>
                <a:rect l="0" t="0" r="0" b="0"/>
                <a:pathLst>
                  <a:path w="130449" h="1225934">
                    <a:moveTo>
                      <a:pt x="105851" y="1200248"/>
                    </a:moveTo>
                    <a:lnTo>
                      <a:pt x="89083" y="1211427"/>
                    </a:lnTo>
                    <a:lnTo>
                      <a:pt x="87653" y="1215890"/>
                    </a:lnTo>
                    <a:lnTo>
                      <a:pt x="90210" y="1220034"/>
                    </a:lnTo>
                    <a:lnTo>
                      <a:pt x="95424" y="1223968"/>
                    </a:lnTo>
                    <a:lnTo>
                      <a:pt x="102409" y="1225420"/>
                    </a:lnTo>
                    <a:lnTo>
                      <a:pt x="119530" y="1223914"/>
                    </a:lnTo>
                    <a:lnTo>
                      <a:pt x="121989" y="1221875"/>
                    </a:lnTo>
                    <a:lnTo>
                      <a:pt x="120120" y="1219345"/>
                    </a:lnTo>
                    <a:lnTo>
                      <a:pt x="115363" y="1216489"/>
                    </a:lnTo>
                    <a:lnTo>
                      <a:pt x="100720" y="1216435"/>
                    </a:lnTo>
                    <a:lnTo>
                      <a:pt x="91902" y="1218059"/>
                    </a:lnTo>
                    <a:lnTo>
                      <a:pt x="89533" y="1220311"/>
                    </a:lnTo>
                    <a:lnTo>
                      <a:pt x="91462" y="1222982"/>
                    </a:lnTo>
                    <a:lnTo>
                      <a:pt x="96259" y="1225933"/>
                    </a:lnTo>
                    <a:lnTo>
                      <a:pt x="101796" y="1225560"/>
                    </a:lnTo>
                    <a:lnTo>
                      <a:pt x="114188" y="1218907"/>
                    </a:lnTo>
                    <a:lnTo>
                      <a:pt x="124374" y="1205032"/>
                    </a:lnTo>
                    <a:lnTo>
                      <a:pt x="128728" y="1196418"/>
                    </a:lnTo>
                    <a:lnTo>
                      <a:pt x="130448" y="1177489"/>
                    </a:lnTo>
                    <a:lnTo>
                      <a:pt x="118969" y="1119089"/>
                    </a:lnTo>
                    <a:lnTo>
                      <a:pt x="102221" y="1058193"/>
                    </a:lnTo>
                    <a:lnTo>
                      <a:pt x="91777" y="1017258"/>
                    </a:lnTo>
                    <a:lnTo>
                      <a:pt x="91789" y="1010404"/>
                    </a:lnTo>
                    <a:lnTo>
                      <a:pt x="94137" y="1008175"/>
                    </a:lnTo>
                    <a:lnTo>
                      <a:pt x="98042" y="1009028"/>
                    </a:lnTo>
                    <a:lnTo>
                      <a:pt x="105500" y="1019335"/>
                    </a:lnTo>
                    <a:lnTo>
                      <a:pt x="111545" y="1036784"/>
                    </a:lnTo>
                    <a:lnTo>
                      <a:pt x="114948" y="1062388"/>
                    </a:lnTo>
                    <a:lnTo>
                      <a:pt x="114786" y="1038778"/>
                    </a:lnTo>
                    <a:lnTo>
                      <a:pt x="107963" y="988285"/>
                    </a:lnTo>
                    <a:lnTo>
                      <a:pt x="100679" y="933251"/>
                    </a:lnTo>
                    <a:lnTo>
                      <a:pt x="85731" y="896920"/>
                    </a:lnTo>
                    <a:lnTo>
                      <a:pt x="78400" y="890405"/>
                    </a:lnTo>
                    <a:lnTo>
                      <a:pt x="70002" y="887232"/>
                    </a:lnTo>
                    <a:lnTo>
                      <a:pt x="60895" y="886285"/>
                    </a:lnTo>
                    <a:lnTo>
                      <a:pt x="44537" y="891474"/>
                    </a:lnTo>
                    <a:lnTo>
                      <a:pt x="36898" y="896133"/>
                    </a:lnTo>
                    <a:lnTo>
                      <a:pt x="25293" y="910668"/>
                    </a:lnTo>
                    <a:lnTo>
                      <a:pt x="20560" y="919457"/>
                    </a:lnTo>
                    <a:lnTo>
                      <a:pt x="18421" y="941701"/>
                    </a:lnTo>
                    <a:lnTo>
                      <a:pt x="19488" y="954184"/>
                    </a:lnTo>
                    <a:lnTo>
                      <a:pt x="30033" y="977413"/>
                    </a:lnTo>
                    <a:lnTo>
                      <a:pt x="59809" y="1015332"/>
                    </a:lnTo>
                    <a:lnTo>
                      <a:pt x="80319" y="1024476"/>
                    </a:lnTo>
                    <a:lnTo>
                      <a:pt x="92340" y="1026915"/>
                    </a:lnTo>
                    <a:lnTo>
                      <a:pt x="99184" y="1025031"/>
                    </a:lnTo>
                    <a:lnTo>
                      <a:pt x="102576" y="1020266"/>
                    </a:lnTo>
                    <a:lnTo>
                      <a:pt x="103668" y="1013580"/>
                    </a:lnTo>
                    <a:lnTo>
                      <a:pt x="100886" y="1007952"/>
                    </a:lnTo>
                    <a:lnTo>
                      <a:pt x="88437" y="998580"/>
                    </a:lnTo>
                    <a:lnTo>
                      <a:pt x="56108" y="992316"/>
                    </a:lnTo>
                    <a:lnTo>
                      <a:pt x="22482" y="996049"/>
                    </a:lnTo>
                    <a:lnTo>
                      <a:pt x="14007" y="1000945"/>
                    </a:lnTo>
                    <a:lnTo>
                      <a:pt x="1471" y="1015743"/>
                    </a:lnTo>
                    <a:lnTo>
                      <a:pt x="0" y="1024602"/>
                    </a:lnTo>
                    <a:lnTo>
                      <a:pt x="4604" y="1043805"/>
                    </a:lnTo>
                    <a:lnTo>
                      <a:pt x="20350" y="1068757"/>
                    </a:lnTo>
                    <a:lnTo>
                      <a:pt x="36265" y="1080586"/>
                    </a:lnTo>
                    <a:lnTo>
                      <a:pt x="56207" y="1088574"/>
                    </a:lnTo>
                    <a:lnTo>
                      <a:pt x="80668" y="1092124"/>
                    </a:lnTo>
                    <a:lnTo>
                      <a:pt x="90232" y="1089561"/>
                    </a:lnTo>
                    <a:lnTo>
                      <a:pt x="97778" y="1084342"/>
                    </a:lnTo>
                    <a:lnTo>
                      <a:pt x="109282" y="1068016"/>
                    </a:lnTo>
                    <a:lnTo>
                      <a:pt x="121166" y="1031347"/>
                    </a:lnTo>
                    <a:lnTo>
                      <a:pt x="125774" y="970266"/>
                    </a:lnTo>
                    <a:lnTo>
                      <a:pt x="126684" y="912795"/>
                    </a:lnTo>
                    <a:lnTo>
                      <a:pt x="126864" y="856382"/>
                    </a:lnTo>
                    <a:lnTo>
                      <a:pt x="123781" y="803298"/>
                    </a:lnTo>
                    <a:lnTo>
                      <a:pt x="117842" y="753081"/>
                    </a:lnTo>
                    <a:lnTo>
                      <a:pt x="116669" y="698102"/>
                    </a:lnTo>
                    <a:lnTo>
                      <a:pt x="113318" y="645301"/>
                    </a:lnTo>
                    <a:lnTo>
                      <a:pt x="107327" y="595140"/>
                    </a:lnTo>
                    <a:lnTo>
                      <a:pt x="104972" y="540171"/>
                    </a:lnTo>
                    <a:lnTo>
                      <a:pt x="94456" y="484253"/>
                    </a:lnTo>
                    <a:lnTo>
                      <a:pt x="86703" y="428148"/>
                    </a:lnTo>
                    <a:lnTo>
                      <a:pt x="84002" y="365939"/>
                    </a:lnTo>
                    <a:lnTo>
                      <a:pt x="76535" y="314309"/>
                    </a:lnTo>
                    <a:lnTo>
                      <a:pt x="69125" y="253808"/>
                    </a:lnTo>
                    <a:lnTo>
                      <a:pt x="63632" y="193937"/>
                    </a:lnTo>
                    <a:lnTo>
                      <a:pt x="55614" y="137051"/>
                    </a:lnTo>
                    <a:lnTo>
                      <a:pt x="53684" y="80754"/>
                    </a:lnTo>
                    <a:lnTo>
                      <a:pt x="44938" y="25105"/>
                    </a:lnTo>
                    <a:lnTo>
                      <a:pt x="42680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Freeform 91"/>
              <p:cNvSpPr/>
              <p:nvPr/>
            </p:nvSpPr>
            <p:spPr>
              <a:xfrm>
                <a:off x="7564849" y="3800690"/>
                <a:ext cx="348568" cy="253733"/>
              </a:xfrm>
              <a:custGeom>
                <a:avLst/>
                <a:gdLst/>
                <a:ahLst/>
                <a:cxnLst/>
                <a:rect l="0" t="0" r="0" b="0"/>
                <a:pathLst>
                  <a:path w="348568" h="253733">
                    <a:moveTo>
                      <a:pt x="348567" y="77087"/>
                    </a:moveTo>
                    <a:lnTo>
                      <a:pt x="289950" y="82676"/>
                    </a:lnTo>
                    <a:lnTo>
                      <a:pt x="230234" y="101538"/>
                    </a:lnTo>
                    <a:lnTo>
                      <a:pt x="176104" y="126890"/>
                    </a:lnTo>
                    <a:lnTo>
                      <a:pt x="114679" y="161403"/>
                    </a:lnTo>
                    <a:lnTo>
                      <a:pt x="63263" y="196421"/>
                    </a:lnTo>
                    <a:lnTo>
                      <a:pt x="4732" y="252562"/>
                    </a:lnTo>
                    <a:lnTo>
                      <a:pt x="1190" y="253732"/>
                    </a:lnTo>
                    <a:lnTo>
                      <a:pt x="0" y="251002"/>
                    </a:lnTo>
                    <a:lnTo>
                      <a:pt x="375" y="245673"/>
                    </a:lnTo>
                    <a:lnTo>
                      <a:pt x="7032" y="233512"/>
                    </a:lnTo>
                    <a:lnTo>
                      <a:pt x="59670" y="171139"/>
                    </a:lnTo>
                    <a:lnTo>
                      <a:pt x="116896" y="108919"/>
                    </a:lnTo>
                    <a:lnTo>
                      <a:pt x="174260" y="52530"/>
                    </a:lnTo>
                    <a:lnTo>
                      <a:pt x="212620" y="27566"/>
                    </a:lnTo>
                    <a:lnTo>
                      <a:pt x="274949" y="3661"/>
                    </a:lnTo>
                    <a:lnTo>
                      <a:pt x="285450" y="60"/>
                    </a:lnTo>
                    <a:lnTo>
                      <a:pt x="288942" y="0"/>
                    </a:lnTo>
                    <a:lnTo>
                      <a:pt x="287760" y="2299"/>
                    </a:lnTo>
                    <a:lnTo>
                      <a:pt x="232218" y="49379"/>
                    </a:lnTo>
                    <a:lnTo>
                      <a:pt x="201168" y="7708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4" name="Freeform 93"/>
            <p:cNvSpPr/>
            <p:nvPr/>
          </p:nvSpPr>
          <p:spPr>
            <a:xfrm>
              <a:off x="7313471" y="3790326"/>
              <a:ext cx="767557" cy="1622553"/>
            </a:xfrm>
            <a:custGeom>
              <a:avLst/>
              <a:gdLst/>
              <a:ahLst/>
              <a:cxnLst/>
              <a:rect l="0" t="0" r="0" b="0"/>
              <a:pathLst>
                <a:path w="767557" h="1622553">
                  <a:moveTo>
                    <a:pt x="536774" y="55865"/>
                  </a:moveTo>
                  <a:lnTo>
                    <a:pt x="482898" y="73824"/>
                  </a:lnTo>
                  <a:lnTo>
                    <a:pt x="453351" y="85233"/>
                  </a:lnTo>
                  <a:lnTo>
                    <a:pt x="393053" y="136771"/>
                  </a:lnTo>
                  <a:lnTo>
                    <a:pt x="329718" y="199759"/>
                  </a:lnTo>
                  <a:lnTo>
                    <a:pt x="273562" y="259026"/>
                  </a:lnTo>
                  <a:lnTo>
                    <a:pt x="249385" y="285297"/>
                  </a:lnTo>
                  <a:lnTo>
                    <a:pt x="186113" y="343558"/>
                  </a:lnTo>
                  <a:lnTo>
                    <a:pt x="171914" y="357644"/>
                  </a:lnTo>
                  <a:lnTo>
                    <a:pt x="168363" y="357657"/>
                  </a:lnTo>
                  <a:lnTo>
                    <a:pt x="167164" y="352986"/>
                  </a:lnTo>
                  <a:lnTo>
                    <a:pt x="167535" y="345192"/>
                  </a:lnTo>
                  <a:lnTo>
                    <a:pt x="174186" y="330294"/>
                  </a:lnTo>
                  <a:lnTo>
                    <a:pt x="217756" y="271448"/>
                  </a:lnTo>
                  <a:lnTo>
                    <a:pt x="273575" y="213852"/>
                  </a:lnTo>
                  <a:lnTo>
                    <a:pt x="331760" y="164663"/>
                  </a:lnTo>
                  <a:lnTo>
                    <a:pt x="379578" y="141018"/>
                  </a:lnTo>
                  <a:lnTo>
                    <a:pt x="399059" y="132315"/>
                  </a:lnTo>
                  <a:lnTo>
                    <a:pt x="453551" y="102500"/>
                  </a:lnTo>
                  <a:lnTo>
                    <a:pt x="515805" y="79350"/>
                  </a:lnTo>
                  <a:lnTo>
                    <a:pt x="548498" y="63864"/>
                  </a:lnTo>
                  <a:lnTo>
                    <a:pt x="609013" y="51329"/>
                  </a:lnTo>
                  <a:lnTo>
                    <a:pt x="662924" y="34673"/>
                  </a:lnTo>
                  <a:lnTo>
                    <a:pt x="716903" y="18413"/>
                  </a:lnTo>
                  <a:lnTo>
                    <a:pt x="746384" y="15133"/>
                  </a:lnTo>
                  <a:lnTo>
                    <a:pt x="738338" y="14365"/>
                  </a:lnTo>
                  <a:lnTo>
                    <a:pt x="713090" y="19522"/>
                  </a:lnTo>
                  <a:lnTo>
                    <a:pt x="709300" y="18769"/>
                  </a:lnTo>
                  <a:lnTo>
                    <a:pt x="709113" y="15926"/>
                  </a:lnTo>
                  <a:lnTo>
                    <a:pt x="711329" y="11692"/>
                  </a:lnTo>
                  <a:lnTo>
                    <a:pt x="726268" y="3867"/>
                  </a:lnTo>
                  <a:lnTo>
                    <a:pt x="736803" y="143"/>
                  </a:lnTo>
                  <a:lnTo>
                    <a:pt x="740317" y="0"/>
                  </a:lnTo>
                  <a:lnTo>
                    <a:pt x="739149" y="2244"/>
                  </a:lnTo>
                  <a:lnTo>
                    <a:pt x="728493" y="9807"/>
                  </a:lnTo>
                  <a:lnTo>
                    <a:pt x="672914" y="31260"/>
                  </a:lnTo>
                  <a:lnTo>
                    <a:pt x="610409" y="53522"/>
                  </a:lnTo>
                  <a:lnTo>
                    <a:pt x="547297" y="82965"/>
                  </a:lnTo>
                  <a:lnTo>
                    <a:pt x="516885" y="95350"/>
                  </a:lnTo>
                  <a:lnTo>
                    <a:pt x="455015" y="132017"/>
                  </a:lnTo>
                  <a:lnTo>
                    <a:pt x="429101" y="148228"/>
                  </a:lnTo>
                  <a:lnTo>
                    <a:pt x="402315" y="163561"/>
                  </a:lnTo>
                  <a:lnTo>
                    <a:pt x="341846" y="210424"/>
                  </a:lnTo>
                  <a:lnTo>
                    <a:pt x="284152" y="266441"/>
                  </a:lnTo>
                  <a:lnTo>
                    <a:pt x="241981" y="320002"/>
                  </a:lnTo>
                  <a:lnTo>
                    <a:pt x="199863" y="373997"/>
                  </a:lnTo>
                  <a:lnTo>
                    <a:pt x="166081" y="435091"/>
                  </a:lnTo>
                  <a:lnTo>
                    <a:pt x="129090" y="489746"/>
                  </a:lnTo>
                  <a:lnTo>
                    <a:pt x="102243" y="550898"/>
                  </a:lnTo>
                  <a:lnTo>
                    <a:pt x="78039" y="610608"/>
                  </a:lnTo>
                  <a:lnTo>
                    <a:pt x="59614" y="666088"/>
                  </a:lnTo>
                  <a:lnTo>
                    <a:pt x="48993" y="697976"/>
                  </a:lnTo>
                  <a:lnTo>
                    <a:pt x="46640" y="700358"/>
                  </a:lnTo>
                  <a:lnTo>
                    <a:pt x="45072" y="697267"/>
                  </a:lnTo>
                  <a:lnTo>
                    <a:pt x="44499" y="682524"/>
                  </a:lnTo>
                  <a:lnTo>
                    <a:pt x="56772" y="623089"/>
                  </a:lnTo>
                  <a:lnTo>
                    <a:pt x="73626" y="562447"/>
                  </a:lnTo>
                  <a:lnTo>
                    <a:pt x="80960" y="526888"/>
                  </a:lnTo>
                  <a:lnTo>
                    <a:pt x="89028" y="478539"/>
                  </a:lnTo>
                  <a:lnTo>
                    <a:pt x="117809" y="423034"/>
                  </a:lnTo>
                  <a:lnTo>
                    <a:pt x="161591" y="361308"/>
                  </a:lnTo>
                  <a:lnTo>
                    <a:pt x="196396" y="323064"/>
                  </a:lnTo>
                  <a:lnTo>
                    <a:pt x="199892" y="321736"/>
                  </a:lnTo>
                  <a:lnTo>
                    <a:pt x="201051" y="324359"/>
                  </a:lnTo>
                  <a:lnTo>
                    <a:pt x="200655" y="329617"/>
                  </a:lnTo>
                  <a:lnTo>
                    <a:pt x="193975" y="341700"/>
                  </a:lnTo>
                  <a:lnTo>
                    <a:pt x="150385" y="404013"/>
                  </a:lnTo>
                  <a:lnTo>
                    <a:pt x="108585" y="466538"/>
                  </a:lnTo>
                  <a:lnTo>
                    <a:pt x="81152" y="529653"/>
                  </a:lnTo>
                  <a:lnTo>
                    <a:pt x="59535" y="592819"/>
                  </a:lnTo>
                  <a:lnTo>
                    <a:pt x="50274" y="653794"/>
                  </a:lnTo>
                  <a:lnTo>
                    <a:pt x="43033" y="716749"/>
                  </a:lnTo>
                  <a:lnTo>
                    <a:pt x="41090" y="749901"/>
                  </a:lnTo>
                  <a:lnTo>
                    <a:pt x="39032" y="750183"/>
                  </a:lnTo>
                  <a:lnTo>
                    <a:pt x="36490" y="746861"/>
                  </a:lnTo>
                  <a:lnTo>
                    <a:pt x="32912" y="719829"/>
                  </a:lnTo>
                  <a:lnTo>
                    <a:pt x="39938" y="663487"/>
                  </a:lnTo>
                  <a:lnTo>
                    <a:pt x="50077" y="604335"/>
                  </a:lnTo>
                  <a:lnTo>
                    <a:pt x="66649" y="550835"/>
                  </a:lnTo>
                  <a:lnTo>
                    <a:pt x="84068" y="489746"/>
                  </a:lnTo>
                  <a:lnTo>
                    <a:pt x="102768" y="429117"/>
                  </a:lnTo>
                  <a:lnTo>
                    <a:pt x="140611" y="372229"/>
                  </a:lnTo>
                  <a:lnTo>
                    <a:pt x="154422" y="355958"/>
                  </a:lnTo>
                  <a:lnTo>
                    <a:pt x="157870" y="354193"/>
                  </a:lnTo>
                  <a:lnTo>
                    <a:pt x="159000" y="356526"/>
                  </a:lnTo>
                  <a:lnTo>
                    <a:pt x="158582" y="361591"/>
                  </a:lnTo>
                  <a:lnTo>
                    <a:pt x="151880" y="373457"/>
                  </a:lnTo>
                  <a:lnTo>
                    <a:pt x="118238" y="417106"/>
                  </a:lnTo>
                  <a:lnTo>
                    <a:pt x="102757" y="443269"/>
                  </a:lnTo>
                  <a:lnTo>
                    <a:pt x="86472" y="468959"/>
                  </a:lnTo>
                  <a:lnTo>
                    <a:pt x="63204" y="529866"/>
                  </a:lnTo>
                  <a:lnTo>
                    <a:pt x="45472" y="583489"/>
                  </a:lnTo>
                  <a:lnTo>
                    <a:pt x="34531" y="635863"/>
                  </a:lnTo>
                  <a:lnTo>
                    <a:pt x="32024" y="691268"/>
                  </a:lnTo>
                  <a:lnTo>
                    <a:pt x="32698" y="747272"/>
                  </a:lnTo>
                  <a:lnTo>
                    <a:pt x="37050" y="775329"/>
                  </a:lnTo>
                  <a:lnTo>
                    <a:pt x="36338" y="782342"/>
                  </a:lnTo>
                  <a:lnTo>
                    <a:pt x="33525" y="784679"/>
                  </a:lnTo>
                  <a:lnTo>
                    <a:pt x="29309" y="783896"/>
                  </a:lnTo>
                  <a:lnTo>
                    <a:pt x="26498" y="778695"/>
                  </a:lnTo>
                  <a:lnTo>
                    <a:pt x="21618" y="723852"/>
                  </a:lnTo>
                  <a:lnTo>
                    <a:pt x="32427" y="667136"/>
                  </a:lnTo>
                  <a:lnTo>
                    <a:pt x="49088" y="606721"/>
                  </a:lnTo>
                  <a:lnTo>
                    <a:pt x="57182" y="579780"/>
                  </a:lnTo>
                  <a:lnTo>
                    <a:pt x="38061" y="636067"/>
                  </a:lnTo>
                  <a:lnTo>
                    <a:pt x="20830" y="690844"/>
                  </a:lnTo>
                  <a:lnTo>
                    <a:pt x="12419" y="744373"/>
                  </a:lnTo>
                  <a:lnTo>
                    <a:pt x="11928" y="798837"/>
                  </a:lnTo>
                  <a:lnTo>
                    <a:pt x="19468" y="861021"/>
                  </a:lnTo>
                  <a:lnTo>
                    <a:pt x="32144" y="918473"/>
                  </a:lnTo>
                  <a:lnTo>
                    <a:pt x="49050" y="971749"/>
                  </a:lnTo>
                  <a:lnTo>
                    <a:pt x="70019" y="1035007"/>
                  </a:lnTo>
                  <a:lnTo>
                    <a:pt x="78202" y="1059579"/>
                  </a:lnTo>
                  <a:lnTo>
                    <a:pt x="59116" y="996745"/>
                  </a:lnTo>
                  <a:lnTo>
                    <a:pt x="52607" y="944311"/>
                  </a:lnTo>
                  <a:lnTo>
                    <a:pt x="43572" y="882561"/>
                  </a:lnTo>
                  <a:lnTo>
                    <a:pt x="35023" y="833715"/>
                  </a:lnTo>
                  <a:lnTo>
                    <a:pt x="29000" y="776407"/>
                  </a:lnTo>
                  <a:lnTo>
                    <a:pt x="26293" y="764344"/>
                  </a:lnTo>
                  <a:lnTo>
                    <a:pt x="23318" y="759811"/>
                  </a:lnTo>
                  <a:lnTo>
                    <a:pt x="20165" y="760299"/>
                  </a:lnTo>
                  <a:lnTo>
                    <a:pt x="13542" y="770200"/>
                  </a:lnTo>
                  <a:lnTo>
                    <a:pt x="4406" y="796674"/>
                  </a:lnTo>
                  <a:lnTo>
                    <a:pt x="727" y="846949"/>
                  </a:lnTo>
                  <a:lnTo>
                    <a:pt x="0" y="901941"/>
                  </a:lnTo>
                  <a:lnTo>
                    <a:pt x="1026" y="956693"/>
                  </a:lnTo>
                  <a:lnTo>
                    <a:pt x="14480" y="1013350"/>
                  </a:lnTo>
                  <a:lnTo>
                    <a:pt x="31488" y="1066521"/>
                  </a:lnTo>
                  <a:lnTo>
                    <a:pt x="60804" y="1129765"/>
                  </a:lnTo>
                  <a:lnTo>
                    <a:pt x="75991" y="1158236"/>
                  </a:lnTo>
                  <a:lnTo>
                    <a:pt x="83977" y="1169329"/>
                  </a:lnTo>
                  <a:lnTo>
                    <a:pt x="82831" y="1169011"/>
                  </a:lnTo>
                  <a:lnTo>
                    <a:pt x="79728" y="1166460"/>
                  </a:lnTo>
                  <a:lnTo>
                    <a:pt x="55924" y="1107782"/>
                  </a:lnTo>
                  <a:lnTo>
                    <a:pt x="38419" y="1050360"/>
                  </a:lnTo>
                  <a:lnTo>
                    <a:pt x="32791" y="995976"/>
                  </a:lnTo>
                  <a:lnTo>
                    <a:pt x="31679" y="940173"/>
                  </a:lnTo>
                  <a:lnTo>
                    <a:pt x="31527" y="921504"/>
                  </a:lnTo>
                  <a:lnTo>
                    <a:pt x="34550" y="947646"/>
                  </a:lnTo>
                  <a:lnTo>
                    <a:pt x="49367" y="1010252"/>
                  </a:lnTo>
                  <a:lnTo>
                    <a:pt x="66556" y="1071702"/>
                  </a:lnTo>
                  <a:lnTo>
                    <a:pt x="95509" y="1129058"/>
                  </a:lnTo>
                  <a:lnTo>
                    <a:pt x="136773" y="1184547"/>
                  </a:lnTo>
                  <a:lnTo>
                    <a:pt x="178812" y="1242653"/>
                  </a:lnTo>
                  <a:lnTo>
                    <a:pt x="188167" y="1253641"/>
                  </a:lnTo>
                  <a:lnTo>
                    <a:pt x="187386" y="1253296"/>
                  </a:lnTo>
                  <a:lnTo>
                    <a:pt x="126488" y="1191672"/>
                  </a:lnTo>
                  <a:lnTo>
                    <a:pt x="103740" y="1150578"/>
                  </a:lnTo>
                  <a:lnTo>
                    <a:pt x="80728" y="1087636"/>
                  </a:lnTo>
                  <a:lnTo>
                    <a:pt x="59498" y="1024485"/>
                  </a:lnTo>
                  <a:lnTo>
                    <a:pt x="57153" y="1022146"/>
                  </a:lnTo>
                  <a:lnTo>
                    <a:pt x="55589" y="1025266"/>
                  </a:lnTo>
                  <a:lnTo>
                    <a:pt x="55022" y="1040041"/>
                  </a:lnTo>
                  <a:lnTo>
                    <a:pt x="61711" y="1093909"/>
                  </a:lnTo>
                  <a:lnTo>
                    <a:pt x="68201" y="1128504"/>
                  </a:lnTo>
                  <a:lnTo>
                    <a:pt x="102361" y="1183767"/>
                  </a:lnTo>
                  <a:lnTo>
                    <a:pt x="143777" y="1240115"/>
                  </a:lnTo>
                  <a:lnTo>
                    <a:pt x="176765" y="1293083"/>
                  </a:lnTo>
                  <a:lnTo>
                    <a:pt x="177445" y="1297137"/>
                  </a:lnTo>
                  <a:lnTo>
                    <a:pt x="174389" y="1298671"/>
                  </a:lnTo>
                  <a:lnTo>
                    <a:pt x="168842" y="1298523"/>
                  </a:lnTo>
                  <a:lnTo>
                    <a:pt x="156439" y="1292120"/>
                  </a:lnTo>
                  <a:lnTo>
                    <a:pt x="136303" y="1272242"/>
                  </a:lnTo>
                  <a:lnTo>
                    <a:pt x="118638" y="1244125"/>
                  </a:lnTo>
                  <a:lnTo>
                    <a:pt x="86508" y="1182286"/>
                  </a:lnTo>
                  <a:lnTo>
                    <a:pt x="63207" y="1119232"/>
                  </a:lnTo>
                  <a:lnTo>
                    <a:pt x="59626" y="1108707"/>
                  </a:lnTo>
                  <a:lnTo>
                    <a:pt x="57238" y="1106370"/>
                  </a:lnTo>
                  <a:lnTo>
                    <a:pt x="55645" y="1109491"/>
                  </a:lnTo>
                  <a:lnTo>
                    <a:pt x="54584" y="1116252"/>
                  </a:lnTo>
                  <a:lnTo>
                    <a:pt x="59644" y="1133122"/>
                  </a:lnTo>
                  <a:lnTo>
                    <a:pt x="83755" y="1193237"/>
                  </a:lnTo>
                  <a:lnTo>
                    <a:pt x="92107" y="1212961"/>
                  </a:lnTo>
                  <a:lnTo>
                    <a:pt x="143887" y="1273484"/>
                  </a:lnTo>
                  <a:lnTo>
                    <a:pt x="206886" y="1336828"/>
                  </a:lnTo>
                  <a:lnTo>
                    <a:pt x="270052" y="1400003"/>
                  </a:lnTo>
                  <a:lnTo>
                    <a:pt x="329908" y="1449137"/>
                  </a:lnTo>
                  <a:lnTo>
                    <a:pt x="391786" y="1495150"/>
                  </a:lnTo>
                  <a:lnTo>
                    <a:pt x="404485" y="1501562"/>
                  </a:lnTo>
                  <a:lnTo>
                    <a:pt x="402957" y="1501634"/>
                  </a:lnTo>
                  <a:lnTo>
                    <a:pt x="398430" y="1500513"/>
                  </a:lnTo>
                  <a:lnTo>
                    <a:pt x="338734" y="1455695"/>
                  </a:lnTo>
                  <a:lnTo>
                    <a:pt x="280659" y="1399985"/>
                  </a:lnTo>
                  <a:lnTo>
                    <a:pt x="224432" y="1338261"/>
                  </a:lnTo>
                  <a:lnTo>
                    <a:pt x="175296" y="1276074"/>
                  </a:lnTo>
                  <a:lnTo>
                    <a:pt x="157748" y="1252279"/>
                  </a:lnTo>
                  <a:lnTo>
                    <a:pt x="156579" y="1253557"/>
                  </a:lnTo>
                  <a:lnTo>
                    <a:pt x="156969" y="1257919"/>
                  </a:lnTo>
                  <a:lnTo>
                    <a:pt x="168695" y="1280825"/>
                  </a:lnTo>
                  <a:lnTo>
                    <a:pt x="214130" y="1340362"/>
                  </a:lnTo>
                  <a:lnTo>
                    <a:pt x="270061" y="1399868"/>
                  </a:lnTo>
                  <a:lnTo>
                    <a:pt x="328738" y="1439575"/>
                  </a:lnTo>
                  <a:lnTo>
                    <a:pt x="364680" y="1473830"/>
                  </a:lnTo>
                  <a:lnTo>
                    <a:pt x="365893" y="1477297"/>
                  </a:lnTo>
                  <a:lnTo>
                    <a:pt x="363192" y="1478439"/>
                  </a:lnTo>
                  <a:lnTo>
                    <a:pt x="357881" y="1478030"/>
                  </a:lnTo>
                  <a:lnTo>
                    <a:pt x="345742" y="1471337"/>
                  </a:lnTo>
                  <a:lnTo>
                    <a:pt x="322634" y="1457534"/>
                  </a:lnTo>
                  <a:lnTo>
                    <a:pt x="296680" y="1442915"/>
                  </a:lnTo>
                  <a:lnTo>
                    <a:pt x="238547" y="1389369"/>
                  </a:lnTo>
                  <a:lnTo>
                    <a:pt x="182317" y="1327729"/>
                  </a:lnTo>
                  <a:lnTo>
                    <a:pt x="140201" y="1272048"/>
                  </a:lnTo>
                  <a:lnTo>
                    <a:pt x="136692" y="1270247"/>
                  </a:lnTo>
                  <a:lnTo>
                    <a:pt x="135522" y="1272554"/>
                  </a:lnTo>
                  <a:lnTo>
                    <a:pt x="135911" y="1277603"/>
                  </a:lnTo>
                  <a:lnTo>
                    <a:pt x="142583" y="1289451"/>
                  </a:lnTo>
                  <a:lnTo>
                    <a:pt x="186169" y="1336935"/>
                  </a:lnTo>
                  <a:lnTo>
                    <a:pt x="242622" y="1369890"/>
                  </a:lnTo>
                  <a:lnTo>
                    <a:pt x="304991" y="1417637"/>
                  </a:lnTo>
                  <a:lnTo>
                    <a:pt x="358854" y="1459672"/>
                  </a:lnTo>
                  <a:lnTo>
                    <a:pt x="421054" y="1501779"/>
                  </a:lnTo>
                  <a:lnTo>
                    <a:pt x="473615" y="1531284"/>
                  </a:lnTo>
                  <a:lnTo>
                    <a:pt x="479461" y="1530808"/>
                  </a:lnTo>
                  <a:lnTo>
                    <a:pt x="482187" y="1526981"/>
                  </a:lnTo>
                  <a:lnTo>
                    <a:pt x="482835" y="1520920"/>
                  </a:lnTo>
                  <a:lnTo>
                    <a:pt x="477317" y="1504827"/>
                  </a:lnTo>
                  <a:lnTo>
                    <a:pt x="457936" y="1476036"/>
                  </a:lnTo>
                  <a:lnTo>
                    <a:pt x="403729" y="1418098"/>
                  </a:lnTo>
                  <a:lnTo>
                    <a:pt x="343576" y="1368450"/>
                  </a:lnTo>
                  <a:lnTo>
                    <a:pt x="324566" y="1354394"/>
                  </a:lnTo>
                  <a:lnTo>
                    <a:pt x="320432" y="1353219"/>
                  </a:lnTo>
                  <a:lnTo>
                    <a:pt x="320017" y="1355946"/>
                  </a:lnTo>
                  <a:lnTo>
                    <a:pt x="322079" y="1361273"/>
                  </a:lnTo>
                  <a:lnTo>
                    <a:pt x="333730" y="1370312"/>
                  </a:lnTo>
                  <a:lnTo>
                    <a:pt x="356900" y="1385096"/>
                  </a:lnTo>
                  <a:lnTo>
                    <a:pt x="381702" y="1401176"/>
                  </a:lnTo>
                  <a:lnTo>
                    <a:pt x="442268" y="1435817"/>
                  </a:lnTo>
                  <a:lnTo>
                    <a:pt x="505211" y="1468942"/>
                  </a:lnTo>
                  <a:lnTo>
                    <a:pt x="568361" y="1505877"/>
                  </a:lnTo>
                  <a:lnTo>
                    <a:pt x="582398" y="1512179"/>
                  </a:lnTo>
                  <a:lnTo>
                    <a:pt x="581228" y="1512222"/>
                  </a:lnTo>
                  <a:lnTo>
                    <a:pt x="525150" y="1494344"/>
                  </a:lnTo>
                  <a:lnTo>
                    <a:pt x="470339" y="1474038"/>
                  </a:lnTo>
                  <a:lnTo>
                    <a:pt x="416806" y="1454098"/>
                  </a:lnTo>
                  <a:lnTo>
                    <a:pt x="375145" y="1442548"/>
                  </a:lnTo>
                  <a:lnTo>
                    <a:pt x="369360" y="1442404"/>
                  </a:lnTo>
                  <a:lnTo>
                    <a:pt x="369013" y="1444649"/>
                  </a:lnTo>
                  <a:lnTo>
                    <a:pt x="372291" y="1448484"/>
                  </a:lnTo>
                  <a:lnTo>
                    <a:pt x="402768" y="1463045"/>
                  </a:lnTo>
                  <a:lnTo>
                    <a:pt x="431168" y="1474834"/>
                  </a:lnTo>
                  <a:lnTo>
                    <a:pt x="485182" y="1504309"/>
                  </a:lnTo>
                  <a:lnTo>
                    <a:pt x="523333" y="1522252"/>
                  </a:lnTo>
                  <a:lnTo>
                    <a:pt x="556278" y="1550127"/>
                  </a:lnTo>
                  <a:lnTo>
                    <a:pt x="552851" y="1546273"/>
                  </a:lnTo>
                  <a:lnTo>
                    <a:pt x="523182" y="1525906"/>
                  </a:lnTo>
                  <a:lnTo>
                    <a:pt x="462806" y="1502048"/>
                  </a:lnTo>
                  <a:lnTo>
                    <a:pt x="410397" y="1484266"/>
                  </a:lnTo>
                  <a:lnTo>
                    <a:pt x="405729" y="1485424"/>
                  </a:lnTo>
                  <a:lnTo>
                    <a:pt x="404957" y="1489706"/>
                  </a:lnTo>
                  <a:lnTo>
                    <a:pt x="406782" y="1496070"/>
                  </a:lnTo>
                  <a:lnTo>
                    <a:pt x="412679" y="1501482"/>
                  </a:lnTo>
                  <a:lnTo>
                    <a:pt x="467580" y="1534417"/>
                  </a:lnTo>
                  <a:lnTo>
                    <a:pt x="525221" y="1563009"/>
                  </a:lnTo>
                  <a:lnTo>
                    <a:pt x="561139" y="1582331"/>
                  </a:lnTo>
                  <a:lnTo>
                    <a:pt x="555792" y="1578133"/>
                  </a:lnTo>
                  <a:lnTo>
                    <a:pt x="493924" y="1554371"/>
                  </a:lnTo>
                  <a:lnTo>
                    <a:pt x="438443" y="1535700"/>
                  </a:lnTo>
                  <a:lnTo>
                    <a:pt x="495753" y="1560376"/>
                  </a:lnTo>
                  <a:lnTo>
                    <a:pt x="557927" y="1585605"/>
                  </a:lnTo>
                  <a:lnTo>
                    <a:pt x="589445" y="1596416"/>
                  </a:lnTo>
                  <a:lnTo>
                    <a:pt x="592945" y="1596456"/>
                  </a:lnTo>
                  <a:lnTo>
                    <a:pt x="591768" y="1594143"/>
                  </a:lnTo>
                  <a:lnTo>
                    <a:pt x="581103" y="1586503"/>
                  </a:lnTo>
                  <a:lnTo>
                    <a:pt x="525515" y="1564993"/>
                  </a:lnTo>
                  <a:lnTo>
                    <a:pt x="464180" y="1542727"/>
                  </a:lnTo>
                  <a:lnTo>
                    <a:pt x="402369" y="1506328"/>
                  </a:lnTo>
                  <a:lnTo>
                    <a:pt x="394529" y="1500133"/>
                  </a:lnTo>
                  <a:lnTo>
                    <a:pt x="393981" y="1497172"/>
                  </a:lnTo>
                  <a:lnTo>
                    <a:pt x="398294" y="1496368"/>
                  </a:lnTo>
                  <a:lnTo>
                    <a:pt x="457663" y="1506425"/>
                  </a:lnTo>
                  <a:lnTo>
                    <a:pt x="515005" y="1522986"/>
                  </a:lnTo>
                  <a:lnTo>
                    <a:pt x="568265" y="1548737"/>
                  </a:lnTo>
                  <a:lnTo>
                    <a:pt x="596797" y="1563916"/>
                  </a:lnTo>
                  <a:lnTo>
                    <a:pt x="623188" y="1580111"/>
                  </a:lnTo>
                  <a:lnTo>
                    <a:pt x="632988" y="1584416"/>
                  </a:lnTo>
                  <a:lnTo>
                    <a:pt x="636011" y="1588456"/>
                  </a:lnTo>
                  <a:lnTo>
                    <a:pt x="634518" y="1592319"/>
                  </a:lnTo>
                  <a:lnTo>
                    <a:pt x="630012" y="1596064"/>
                  </a:lnTo>
                  <a:lnTo>
                    <a:pt x="623499" y="1597391"/>
                  </a:lnTo>
                  <a:lnTo>
                    <a:pt x="572241" y="1588243"/>
                  </a:lnTo>
                  <a:lnTo>
                    <a:pt x="532335" y="1584200"/>
                  </a:lnTo>
                  <a:lnTo>
                    <a:pt x="526796" y="1584802"/>
                  </a:lnTo>
                  <a:lnTo>
                    <a:pt x="526612" y="1586373"/>
                  </a:lnTo>
                  <a:lnTo>
                    <a:pt x="551534" y="1597301"/>
                  </a:lnTo>
                  <a:lnTo>
                    <a:pt x="610845" y="1617660"/>
                  </a:lnTo>
                  <a:lnTo>
                    <a:pt x="613061" y="1619977"/>
                  </a:lnTo>
                  <a:lnTo>
                    <a:pt x="609859" y="1621521"/>
                  </a:lnTo>
                  <a:lnTo>
                    <a:pt x="603045" y="1622552"/>
                  </a:lnTo>
                  <a:lnTo>
                    <a:pt x="596162" y="1620898"/>
                  </a:lnTo>
                  <a:lnTo>
                    <a:pt x="582276" y="1612823"/>
                  </a:lnTo>
                  <a:lnTo>
                    <a:pt x="582316" y="1609733"/>
                  </a:lnTo>
                  <a:lnTo>
                    <a:pt x="587023" y="1607673"/>
                  </a:lnTo>
                  <a:lnTo>
                    <a:pt x="622609" y="1598779"/>
                  </a:lnTo>
                  <a:lnTo>
                    <a:pt x="625583" y="1595691"/>
                  </a:lnTo>
                  <a:lnTo>
                    <a:pt x="624056" y="1592463"/>
                  </a:lnTo>
                  <a:lnTo>
                    <a:pt x="619529" y="1589141"/>
                  </a:lnTo>
                  <a:lnTo>
                    <a:pt x="605139" y="1588570"/>
                  </a:lnTo>
                  <a:lnTo>
                    <a:pt x="596389" y="1590055"/>
                  </a:lnTo>
                  <a:lnTo>
                    <a:pt x="595234" y="1591045"/>
                  </a:lnTo>
                  <a:lnTo>
                    <a:pt x="636321" y="1598917"/>
                  </a:lnTo>
                  <a:lnTo>
                    <a:pt x="630150" y="1596424"/>
                  </a:lnTo>
                  <a:lnTo>
                    <a:pt x="601355" y="1594032"/>
                  </a:lnTo>
                  <a:lnTo>
                    <a:pt x="597376" y="1594866"/>
                  </a:lnTo>
                  <a:lnTo>
                    <a:pt x="598232" y="1596593"/>
                  </a:lnTo>
                  <a:lnTo>
                    <a:pt x="656851" y="1618901"/>
                  </a:lnTo>
                  <a:lnTo>
                    <a:pt x="605755" y="1603015"/>
                  </a:lnTo>
                  <a:lnTo>
                    <a:pt x="593290" y="1599685"/>
                  </a:lnTo>
                  <a:lnTo>
                    <a:pt x="588489" y="1596295"/>
                  </a:lnTo>
                  <a:lnTo>
                    <a:pt x="588798" y="1592866"/>
                  </a:lnTo>
                  <a:lnTo>
                    <a:pt x="592513" y="1589409"/>
                  </a:lnTo>
                  <a:lnTo>
                    <a:pt x="620100" y="1584545"/>
                  </a:lnTo>
                  <a:lnTo>
                    <a:pt x="638538" y="1589647"/>
                  </a:lnTo>
                  <a:lnTo>
                    <a:pt x="646731" y="1594283"/>
                  </a:lnTo>
                  <a:lnTo>
                    <a:pt x="649853" y="1595033"/>
                  </a:lnTo>
                  <a:lnTo>
                    <a:pt x="649594" y="1593195"/>
                  </a:lnTo>
                  <a:lnTo>
                    <a:pt x="647083" y="1589629"/>
                  </a:lnTo>
                  <a:lnTo>
                    <a:pt x="626779" y="1579021"/>
                  </a:lnTo>
                  <a:lnTo>
                    <a:pt x="575142" y="1558325"/>
                  </a:lnTo>
                  <a:lnTo>
                    <a:pt x="516610" y="1525935"/>
                  </a:lnTo>
                  <a:lnTo>
                    <a:pt x="453523" y="1477188"/>
                  </a:lnTo>
                  <a:lnTo>
                    <a:pt x="395263" y="1421059"/>
                  </a:lnTo>
                  <a:lnTo>
                    <a:pt x="337385" y="1368807"/>
                  </a:lnTo>
                  <a:lnTo>
                    <a:pt x="291556" y="1311602"/>
                  </a:lnTo>
                  <a:lnTo>
                    <a:pt x="235394" y="1250725"/>
                  </a:lnTo>
                  <a:lnTo>
                    <a:pt x="189359" y="1198671"/>
                  </a:lnTo>
                  <a:lnTo>
                    <a:pt x="188181" y="1200271"/>
                  </a:lnTo>
                  <a:lnTo>
                    <a:pt x="188564" y="1204848"/>
                  </a:lnTo>
                  <a:lnTo>
                    <a:pt x="195231" y="1216171"/>
                  </a:lnTo>
                  <a:lnTo>
                    <a:pt x="246886" y="1278642"/>
                  </a:lnTo>
                  <a:lnTo>
                    <a:pt x="298342" y="1340471"/>
                  </a:lnTo>
                  <a:lnTo>
                    <a:pt x="349711" y="1402354"/>
                  </a:lnTo>
                  <a:lnTo>
                    <a:pt x="385726" y="1441503"/>
                  </a:lnTo>
                  <a:lnTo>
                    <a:pt x="386942" y="1444047"/>
                  </a:lnTo>
                  <a:lnTo>
                    <a:pt x="384244" y="1443404"/>
                  </a:lnTo>
                  <a:lnTo>
                    <a:pt x="325288" y="1411865"/>
                  </a:lnTo>
                  <a:lnTo>
                    <a:pt x="263174" y="1366915"/>
                  </a:lnTo>
                  <a:lnTo>
                    <a:pt x="210604" y="1309387"/>
                  </a:lnTo>
                  <a:lnTo>
                    <a:pt x="180003" y="1278424"/>
                  </a:lnTo>
                  <a:lnTo>
                    <a:pt x="232796" y="1316509"/>
                  </a:lnTo>
                  <a:lnTo>
                    <a:pt x="287387" y="1342634"/>
                  </a:lnTo>
                  <a:lnTo>
                    <a:pt x="340460" y="1371059"/>
                  </a:lnTo>
                  <a:lnTo>
                    <a:pt x="341557" y="1370179"/>
                  </a:lnTo>
                  <a:lnTo>
                    <a:pt x="331923" y="1357761"/>
                  </a:lnTo>
                  <a:lnTo>
                    <a:pt x="319387" y="1346914"/>
                  </a:lnTo>
                  <a:lnTo>
                    <a:pt x="260438" y="1308011"/>
                  </a:lnTo>
                  <a:lnTo>
                    <a:pt x="202754" y="1266577"/>
                  </a:lnTo>
                  <a:lnTo>
                    <a:pt x="185940" y="1253745"/>
                  </a:lnTo>
                  <a:lnTo>
                    <a:pt x="166768" y="1244143"/>
                  </a:lnTo>
                  <a:lnTo>
                    <a:pt x="161422" y="1244624"/>
                  </a:lnTo>
                  <a:lnTo>
                    <a:pt x="159027" y="1248454"/>
                  </a:lnTo>
                  <a:lnTo>
                    <a:pt x="158601" y="1254517"/>
                  </a:lnTo>
                  <a:lnTo>
                    <a:pt x="169179" y="1279818"/>
                  </a:lnTo>
                  <a:lnTo>
                    <a:pt x="221091" y="1340171"/>
                  </a:lnTo>
                  <a:lnTo>
                    <a:pt x="278247" y="1396487"/>
                  </a:lnTo>
                  <a:lnTo>
                    <a:pt x="335973" y="1438607"/>
                  </a:lnTo>
                  <a:lnTo>
                    <a:pt x="397459" y="1487740"/>
                  </a:lnTo>
                  <a:lnTo>
                    <a:pt x="454482" y="1536874"/>
                  </a:lnTo>
                  <a:lnTo>
                    <a:pt x="484705" y="1557931"/>
                  </a:lnTo>
                  <a:lnTo>
                    <a:pt x="486853" y="1562610"/>
                  </a:lnTo>
                  <a:lnTo>
                    <a:pt x="483606" y="1565730"/>
                  </a:lnTo>
                  <a:lnTo>
                    <a:pt x="476762" y="1567809"/>
                  </a:lnTo>
                  <a:lnTo>
                    <a:pt x="450362" y="1565147"/>
                  </a:lnTo>
                  <a:lnTo>
                    <a:pt x="411171" y="1552597"/>
                  </a:lnTo>
                  <a:lnTo>
                    <a:pt x="350936" y="1501571"/>
                  </a:lnTo>
                  <a:lnTo>
                    <a:pt x="287604" y="1438602"/>
                  </a:lnTo>
                  <a:lnTo>
                    <a:pt x="286433" y="1436265"/>
                  </a:lnTo>
                  <a:lnTo>
                    <a:pt x="327088" y="1454072"/>
                  </a:lnTo>
                  <a:lnTo>
                    <a:pt x="387238" y="1491684"/>
                  </a:lnTo>
                  <a:lnTo>
                    <a:pt x="441737" y="1526402"/>
                  </a:lnTo>
                  <a:lnTo>
                    <a:pt x="505164" y="1553810"/>
                  </a:lnTo>
                  <a:lnTo>
                    <a:pt x="507512" y="1556353"/>
                  </a:lnTo>
                  <a:lnTo>
                    <a:pt x="504398" y="1558049"/>
                  </a:lnTo>
                  <a:lnTo>
                    <a:pt x="497642" y="1559180"/>
                  </a:lnTo>
                  <a:lnTo>
                    <a:pt x="480778" y="1554196"/>
                  </a:lnTo>
                  <a:lnTo>
                    <a:pt x="420666" y="1530143"/>
                  </a:lnTo>
                  <a:lnTo>
                    <a:pt x="378788" y="1510285"/>
                  </a:lnTo>
                  <a:lnTo>
                    <a:pt x="324735" y="1464426"/>
                  </a:lnTo>
                  <a:lnTo>
                    <a:pt x="293375" y="1424124"/>
                  </a:lnTo>
                  <a:lnTo>
                    <a:pt x="258644" y="1368595"/>
                  </a:lnTo>
                  <a:lnTo>
                    <a:pt x="210339" y="1306366"/>
                  </a:lnTo>
                  <a:lnTo>
                    <a:pt x="161254" y="1243982"/>
                  </a:lnTo>
                  <a:lnTo>
                    <a:pt x="145789" y="1213525"/>
                  </a:lnTo>
                  <a:lnTo>
                    <a:pt x="147435" y="1209004"/>
                  </a:lnTo>
                  <a:lnTo>
                    <a:pt x="153213" y="1208330"/>
                  </a:lnTo>
                  <a:lnTo>
                    <a:pt x="196107" y="1224058"/>
                  </a:lnTo>
                  <a:lnTo>
                    <a:pt x="248891" y="1256514"/>
                  </a:lnTo>
                  <a:lnTo>
                    <a:pt x="308873" y="1301383"/>
                  </a:lnTo>
                  <a:lnTo>
                    <a:pt x="367422" y="1342880"/>
                  </a:lnTo>
                  <a:lnTo>
                    <a:pt x="420842" y="1378818"/>
                  </a:lnTo>
                  <a:lnTo>
                    <a:pt x="484121" y="1415460"/>
                  </a:lnTo>
                  <a:lnTo>
                    <a:pt x="547301" y="1447489"/>
                  </a:lnTo>
                  <a:lnTo>
                    <a:pt x="610474" y="1484703"/>
                  </a:lnTo>
                  <a:lnTo>
                    <a:pt x="673645" y="1511733"/>
                  </a:lnTo>
                  <a:lnTo>
                    <a:pt x="694701" y="1512832"/>
                  </a:lnTo>
                  <a:lnTo>
                    <a:pt x="705230" y="1511487"/>
                  </a:lnTo>
                  <a:lnTo>
                    <a:pt x="713418" y="1507081"/>
                  </a:lnTo>
                  <a:lnTo>
                    <a:pt x="725637" y="1492827"/>
                  </a:lnTo>
                  <a:lnTo>
                    <a:pt x="739093" y="1465071"/>
                  </a:lnTo>
                  <a:lnTo>
                    <a:pt x="746257" y="1402376"/>
                  </a:lnTo>
                  <a:lnTo>
                    <a:pt x="748371" y="1341362"/>
                  </a:lnTo>
                  <a:lnTo>
                    <a:pt x="750368" y="1341022"/>
                  </a:lnTo>
                  <a:lnTo>
                    <a:pt x="752869" y="1344305"/>
                  </a:lnTo>
                  <a:lnTo>
                    <a:pt x="764120" y="1390431"/>
                  </a:lnTo>
                  <a:lnTo>
                    <a:pt x="767556" y="1445816"/>
                  </a:lnTo>
                  <a:lnTo>
                    <a:pt x="767120" y="1507652"/>
                  </a:lnTo>
                  <a:lnTo>
                    <a:pt x="765207" y="1508035"/>
                  </a:lnTo>
                  <a:lnTo>
                    <a:pt x="759963" y="1499100"/>
                  </a:lnTo>
                  <a:lnTo>
                    <a:pt x="751603" y="1473169"/>
                  </a:lnTo>
                  <a:lnTo>
                    <a:pt x="745066" y="1423078"/>
                  </a:lnTo>
                  <a:lnTo>
                    <a:pt x="738446" y="1368123"/>
                  </a:lnTo>
                  <a:lnTo>
                    <a:pt x="737137" y="1312208"/>
                  </a:lnTo>
                  <a:lnTo>
                    <a:pt x="736879" y="1256102"/>
                  </a:lnTo>
                  <a:lnTo>
                    <a:pt x="742889" y="1193158"/>
                  </a:lnTo>
                  <a:lnTo>
                    <a:pt x="738362" y="1139650"/>
                  </a:lnTo>
                  <a:lnTo>
                    <a:pt x="737121" y="1084020"/>
                  </a:lnTo>
                  <a:lnTo>
                    <a:pt x="736876" y="1027971"/>
                  </a:lnTo>
                  <a:lnTo>
                    <a:pt x="736827" y="971839"/>
                  </a:lnTo>
                  <a:lnTo>
                    <a:pt x="736818" y="915692"/>
                  </a:lnTo>
                  <a:lnTo>
                    <a:pt x="736815" y="858370"/>
                  </a:lnTo>
                  <a:lnTo>
                    <a:pt x="736815" y="795055"/>
                  </a:lnTo>
                  <a:lnTo>
                    <a:pt x="736815" y="775118"/>
                  </a:lnTo>
                  <a:lnTo>
                    <a:pt x="736815" y="831543"/>
                  </a:lnTo>
                  <a:lnTo>
                    <a:pt x="736815" y="887632"/>
                  </a:lnTo>
                  <a:lnTo>
                    <a:pt x="736815" y="943771"/>
                  </a:lnTo>
                  <a:lnTo>
                    <a:pt x="728410" y="999921"/>
                  </a:lnTo>
                  <a:lnTo>
                    <a:pt x="718604" y="1056073"/>
                  </a:lnTo>
                  <a:lnTo>
                    <a:pt x="716321" y="1117813"/>
                  </a:lnTo>
                  <a:lnTo>
                    <a:pt x="715925" y="1168992"/>
                  </a:lnTo>
                  <a:lnTo>
                    <a:pt x="715808" y="1221202"/>
                  </a:lnTo>
                  <a:lnTo>
                    <a:pt x="715768" y="1282840"/>
                  </a:lnTo>
                  <a:lnTo>
                    <a:pt x="715760" y="1340075"/>
                  </a:lnTo>
                  <a:lnTo>
                    <a:pt x="722994" y="1403261"/>
                  </a:lnTo>
                  <a:lnTo>
                    <a:pt x="725636" y="1456799"/>
                  </a:lnTo>
                  <a:lnTo>
                    <a:pt x="718965" y="1519194"/>
                  </a:lnTo>
                  <a:lnTo>
                    <a:pt x="715759" y="1571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650203" y="5204367"/>
              <a:ext cx="405674" cy="193737"/>
            </a:xfrm>
            <a:custGeom>
              <a:avLst/>
              <a:gdLst/>
              <a:ahLst/>
              <a:cxnLst/>
              <a:rect l="0" t="0" r="0" b="0"/>
              <a:pathLst>
                <a:path w="405674" h="193737">
                  <a:moveTo>
                    <a:pt x="400083" y="147400"/>
                  </a:moveTo>
                  <a:lnTo>
                    <a:pt x="405673" y="164167"/>
                  </a:lnTo>
                  <a:lnTo>
                    <a:pt x="403810" y="170276"/>
                  </a:lnTo>
                  <a:lnTo>
                    <a:pt x="399058" y="175519"/>
                  </a:lnTo>
                  <a:lnTo>
                    <a:pt x="392381" y="180184"/>
                  </a:lnTo>
                  <a:lnTo>
                    <a:pt x="391439" y="184463"/>
                  </a:lnTo>
                  <a:lnTo>
                    <a:pt x="394320" y="188486"/>
                  </a:lnTo>
                  <a:lnTo>
                    <a:pt x="399751" y="192338"/>
                  </a:lnTo>
                  <a:lnTo>
                    <a:pt x="399862" y="193736"/>
                  </a:lnTo>
                  <a:lnTo>
                    <a:pt x="374823" y="187575"/>
                  </a:lnTo>
                  <a:lnTo>
                    <a:pt x="315486" y="168286"/>
                  </a:lnTo>
                  <a:lnTo>
                    <a:pt x="264117" y="153226"/>
                  </a:lnTo>
                  <a:lnTo>
                    <a:pt x="325372" y="169003"/>
                  </a:lnTo>
                  <a:lnTo>
                    <a:pt x="371874" y="183736"/>
                  </a:lnTo>
                  <a:lnTo>
                    <a:pt x="309165" y="164585"/>
                  </a:lnTo>
                  <a:lnTo>
                    <a:pt x="253190" y="147352"/>
                  </a:lnTo>
                  <a:lnTo>
                    <a:pt x="198938" y="122610"/>
                  </a:lnTo>
                  <a:lnTo>
                    <a:pt x="138344" y="102209"/>
                  </a:lnTo>
                  <a:lnTo>
                    <a:pt x="84422" y="75952"/>
                  </a:lnTo>
                  <a:lnTo>
                    <a:pt x="73829" y="71692"/>
                  </a:lnTo>
                  <a:lnTo>
                    <a:pt x="69107" y="71191"/>
                  </a:lnTo>
                  <a:lnTo>
                    <a:pt x="68298" y="73197"/>
                  </a:lnTo>
                  <a:lnTo>
                    <a:pt x="70099" y="76874"/>
                  </a:lnTo>
                  <a:lnTo>
                    <a:pt x="127364" y="119715"/>
                  </a:lnTo>
                  <a:lnTo>
                    <a:pt x="147854" y="133535"/>
                  </a:lnTo>
                  <a:lnTo>
                    <a:pt x="150042" y="138157"/>
                  </a:lnTo>
                  <a:lnTo>
                    <a:pt x="146821" y="141238"/>
                  </a:lnTo>
                  <a:lnTo>
                    <a:pt x="139995" y="143292"/>
                  </a:lnTo>
                  <a:lnTo>
                    <a:pt x="113620" y="140593"/>
                  </a:lnTo>
                  <a:lnTo>
                    <a:pt x="80286" y="131541"/>
                  </a:lnTo>
                  <a:lnTo>
                    <a:pt x="136293" y="147909"/>
                  </a:lnTo>
                  <a:lnTo>
                    <a:pt x="147014" y="151249"/>
                  </a:lnTo>
                  <a:lnTo>
                    <a:pt x="151822" y="151135"/>
                  </a:lnTo>
                  <a:lnTo>
                    <a:pt x="152688" y="148720"/>
                  </a:lnTo>
                  <a:lnTo>
                    <a:pt x="150925" y="144771"/>
                  </a:lnTo>
                  <a:lnTo>
                    <a:pt x="139608" y="137262"/>
                  </a:lnTo>
                  <a:lnTo>
                    <a:pt x="83544" y="115848"/>
                  </a:lnTo>
                  <a:lnTo>
                    <a:pt x="69886" y="111150"/>
                  </a:lnTo>
                  <a:lnTo>
                    <a:pt x="127426" y="130218"/>
                  </a:lnTo>
                  <a:lnTo>
                    <a:pt x="189609" y="150941"/>
                  </a:lnTo>
                  <a:lnTo>
                    <a:pt x="252693" y="171969"/>
                  </a:lnTo>
                  <a:lnTo>
                    <a:pt x="289861" y="176906"/>
                  </a:lnTo>
                  <a:lnTo>
                    <a:pt x="295016" y="176429"/>
                  </a:lnTo>
                  <a:lnTo>
                    <a:pt x="294944" y="174941"/>
                  </a:lnTo>
                  <a:lnTo>
                    <a:pt x="231981" y="149581"/>
                  </a:lnTo>
                  <a:lnTo>
                    <a:pt x="177937" y="120285"/>
                  </a:lnTo>
                  <a:lnTo>
                    <a:pt x="115722" y="89945"/>
                  </a:lnTo>
                  <a:lnTo>
                    <a:pt x="53562" y="42039"/>
                  </a:lnTo>
                  <a:lnTo>
                    <a:pt x="22348" y="11689"/>
                  </a:lnTo>
                  <a:lnTo>
                    <a:pt x="25920" y="15334"/>
                  </a:lnTo>
                  <a:lnTo>
                    <a:pt x="87024" y="50498"/>
                  </a:lnTo>
                  <a:lnTo>
                    <a:pt x="113523" y="65656"/>
                  </a:lnTo>
                  <a:lnTo>
                    <a:pt x="121305" y="71846"/>
                  </a:lnTo>
                  <a:lnTo>
                    <a:pt x="122984" y="74804"/>
                  </a:lnTo>
                  <a:lnTo>
                    <a:pt x="120593" y="75606"/>
                  </a:lnTo>
                  <a:lnTo>
                    <a:pt x="115491" y="74971"/>
                  </a:lnTo>
                  <a:lnTo>
                    <a:pt x="62730" y="37858"/>
                  </a:lnTo>
                  <a:lnTo>
                    <a:pt x="29072" y="135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376462" y="3669288"/>
              <a:ext cx="571936" cy="303246"/>
            </a:xfrm>
            <a:custGeom>
              <a:avLst/>
              <a:gdLst/>
              <a:ahLst/>
              <a:cxnLst/>
              <a:rect l="0" t="0" r="0" b="0"/>
              <a:pathLst>
                <a:path w="571936" h="303246">
                  <a:moveTo>
                    <a:pt x="0" y="303245"/>
                  </a:moveTo>
                  <a:lnTo>
                    <a:pt x="63335" y="239912"/>
                  </a:lnTo>
                  <a:lnTo>
                    <a:pt x="90516" y="218969"/>
                  </a:lnTo>
                  <a:lnTo>
                    <a:pt x="149222" y="176899"/>
                  </a:lnTo>
                  <a:lnTo>
                    <a:pt x="212140" y="127770"/>
                  </a:lnTo>
                  <a:lnTo>
                    <a:pt x="273879" y="94721"/>
                  </a:lnTo>
                  <a:lnTo>
                    <a:pt x="329521" y="64017"/>
                  </a:lnTo>
                  <a:lnTo>
                    <a:pt x="389752" y="43928"/>
                  </a:lnTo>
                  <a:lnTo>
                    <a:pt x="451134" y="26046"/>
                  </a:lnTo>
                  <a:lnTo>
                    <a:pt x="505159" y="8454"/>
                  </a:lnTo>
                  <a:lnTo>
                    <a:pt x="540012" y="1040"/>
                  </a:lnTo>
                  <a:lnTo>
                    <a:pt x="553030" y="0"/>
                  </a:lnTo>
                  <a:lnTo>
                    <a:pt x="559370" y="1646"/>
                  </a:lnTo>
                  <a:lnTo>
                    <a:pt x="561257" y="5083"/>
                  </a:lnTo>
                  <a:lnTo>
                    <a:pt x="560175" y="9714"/>
                  </a:lnTo>
                  <a:lnTo>
                    <a:pt x="546494" y="17979"/>
                  </a:lnTo>
                  <a:lnTo>
                    <a:pt x="484224" y="39946"/>
                  </a:lnTo>
                  <a:lnTo>
                    <a:pt x="464385" y="48183"/>
                  </a:lnTo>
                  <a:lnTo>
                    <a:pt x="409633" y="77658"/>
                  </a:lnTo>
                  <a:lnTo>
                    <a:pt x="371424" y="95601"/>
                  </a:lnTo>
                  <a:lnTo>
                    <a:pt x="345189" y="111480"/>
                  </a:lnTo>
                  <a:lnTo>
                    <a:pt x="284071" y="137711"/>
                  </a:lnTo>
                  <a:lnTo>
                    <a:pt x="242117" y="157853"/>
                  </a:lnTo>
                  <a:lnTo>
                    <a:pt x="238620" y="158354"/>
                  </a:lnTo>
                  <a:lnTo>
                    <a:pt x="239799" y="156349"/>
                  </a:lnTo>
                  <a:lnTo>
                    <a:pt x="250467" y="149051"/>
                  </a:lnTo>
                  <a:lnTo>
                    <a:pt x="313292" y="127790"/>
                  </a:lnTo>
                  <a:lnTo>
                    <a:pt x="368160" y="110226"/>
                  </a:lnTo>
                  <a:lnTo>
                    <a:pt x="409375" y="95015"/>
                  </a:lnTo>
                  <a:lnTo>
                    <a:pt x="464224" y="65575"/>
                  </a:lnTo>
                  <a:lnTo>
                    <a:pt x="496297" y="55530"/>
                  </a:lnTo>
                  <a:lnTo>
                    <a:pt x="526727" y="53203"/>
                  </a:lnTo>
                  <a:lnTo>
                    <a:pt x="526626" y="54662"/>
                  </a:lnTo>
                  <a:lnTo>
                    <a:pt x="472562" y="75368"/>
                  </a:lnTo>
                  <a:lnTo>
                    <a:pt x="410505" y="105271"/>
                  </a:lnTo>
                  <a:lnTo>
                    <a:pt x="347431" y="127644"/>
                  </a:lnTo>
                  <a:lnTo>
                    <a:pt x="284269" y="157881"/>
                  </a:lnTo>
                  <a:lnTo>
                    <a:pt x="230164" y="189348"/>
                  </a:lnTo>
                  <a:lnTo>
                    <a:pt x="196243" y="202325"/>
                  </a:lnTo>
                  <a:lnTo>
                    <a:pt x="234067" y="188923"/>
                  </a:lnTo>
                  <a:lnTo>
                    <a:pt x="295013" y="160257"/>
                  </a:lnTo>
                  <a:lnTo>
                    <a:pt x="325277" y="147925"/>
                  </a:lnTo>
                  <a:lnTo>
                    <a:pt x="380007" y="117071"/>
                  </a:lnTo>
                  <a:lnTo>
                    <a:pt x="442284" y="86719"/>
                  </a:lnTo>
                  <a:lnTo>
                    <a:pt x="494852" y="68248"/>
                  </a:lnTo>
                  <a:lnTo>
                    <a:pt x="499527" y="68202"/>
                  </a:lnTo>
                  <a:lnTo>
                    <a:pt x="500304" y="70511"/>
                  </a:lnTo>
                  <a:lnTo>
                    <a:pt x="498482" y="74390"/>
                  </a:lnTo>
                  <a:lnTo>
                    <a:pt x="487100" y="81819"/>
                  </a:lnTo>
                  <a:lnTo>
                    <a:pt x="427870" y="108389"/>
                  </a:lnTo>
                  <a:lnTo>
                    <a:pt x="403074" y="113697"/>
                  </a:lnTo>
                  <a:lnTo>
                    <a:pt x="347835" y="137139"/>
                  </a:lnTo>
                  <a:lnTo>
                    <a:pt x="294850" y="158813"/>
                  </a:lnTo>
                  <a:lnTo>
                    <a:pt x="231632" y="186768"/>
                  </a:lnTo>
                  <a:lnTo>
                    <a:pt x="218761" y="191816"/>
                  </a:lnTo>
                  <a:lnTo>
                    <a:pt x="274734" y="176338"/>
                  </a:lnTo>
                  <a:lnTo>
                    <a:pt x="316052" y="157165"/>
                  </a:lnTo>
                  <a:lnTo>
                    <a:pt x="379044" y="122639"/>
                  </a:lnTo>
                  <a:lnTo>
                    <a:pt x="442199" y="94271"/>
                  </a:lnTo>
                  <a:lnTo>
                    <a:pt x="485482" y="77306"/>
                  </a:lnTo>
                  <a:lnTo>
                    <a:pt x="516114" y="74474"/>
                  </a:lnTo>
                  <a:lnTo>
                    <a:pt x="516041" y="75861"/>
                  </a:lnTo>
                  <a:lnTo>
                    <a:pt x="462030" y="96434"/>
                  </a:lnTo>
                  <a:lnTo>
                    <a:pt x="399975" y="122853"/>
                  </a:lnTo>
                  <a:lnTo>
                    <a:pt x="336903" y="153985"/>
                  </a:lnTo>
                  <a:lnTo>
                    <a:pt x="273740" y="179941"/>
                  </a:lnTo>
                  <a:lnTo>
                    <a:pt x="210571" y="210493"/>
                  </a:lnTo>
                  <a:lnTo>
                    <a:pt x="207061" y="212165"/>
                  </a:lnTo>
                  <a:lnTo>
                    <a:pt x="208231" y="212109"/>
                  </a:lnTo>
                  <a:lnTo>
                    <a:pt x="212520" y="210903"/>
                  </a:lnTo>
                  <a:lnTo>
                    <a:pt x="274879" y="177374"/>
                  </a:lnTo>
                  <a:lnTo>
                    <a:pt x="337012" y="147554"/>
                  </a:lnTo>
                  <a:lnTo>
                    <a:pt x="400092" y="121337"/>
                  </a:lnTo>
                  <a:lnTo>
                    <a:pt x="463255" y="93343"/>
                  </a:lnTo>
                  <a:lnTo>
                    <a:pt x="526426" y="71677"/>
                  </a:lnTo>
                  <a:lnTo>
                    <a:pt x="540464" y="66965"/>
                  </a:lnTo>
                  <a:lnTo>
                    <a:pt x="483216" y="91612"/>
                  </a:lnTo>
                  <a:lnTo>
                    <a:pt x="423192" y="116249"/>
                  </a:lnTo>
                  <a:lnTo>
                    <a:pt x="368768" y="140753"/>
                  </a:lnTo>
                  <a:lnTo>
                    <a:pt x="305351" y="170008"/>
                  </a:lnTo>
                  <a:lnTo>
                    <a:pt x="243328" y="195324"/>
                  </a:lnTo>
                  <a:lnTo>
                    <a:pt x="223656" y="208617"/>
                  </a:lnTo>
                  <a:lnTo>
                    <a:pt x="223974" y="207405"/>
                  </a:lnTo>
                  <a:lnTo>
                    <a:pt x="231735" y="199818"/>
                  </a:lnTo>
                  <a:lnTo>
                    <a:pt x="257006" y="183563"/>
                  </a:lnTo>
                  <a:lnTo>
                    <a:pt x="314807" y="163280"/>
                  </a:lnTo>
                  <a:lnTo>
                    <a:pt x="368360" y="137040"/>
                  </a:lnTo>
                  <a:lnTo>
                    <a:pt x="431657" y="110810"/>
                  </a:lnTo>
                  <a:lnTo>
                    <a:pt x="494839" y="82815"/>
                  </a:lnTo>
                  <a:lnTo>
                    <a:pt x="558011" y="61148"/>
                  </a:lnTo>
                  <a:lnTo>
                    <a:pt x="568539" y="57619"/>
                  </a:lnTo>
                  <a:lnTo>
                    <a:pt x="570879" y="55267"/>
                  </a:lnTo>
                  <a:lnTo>
                    <a:pt x="567760" y="53698"/>
                  </a:lnTo>
                  <a:lnTo>
                    <a:pt x="552985" y="53125"/>
                  </a:lnTo>
                  <a:lnTo>
                    <a:pt x="524937" y="60550"/>
                  </a:lnTo>
                  <a:lnTo>
                    <a:pt x="467997" y="84430"/>
                  </a:lnTo>
                  <a:lnTo>
                    <a:pt x="408117" y="106162"/>
                  </a:lnTo>
                  <a:lnTo>
                    <a:pt x="347330" y="138688"/>
                  </a:lnTo>
                  <a:lnTo>
                    <a:pt x="285873" y="167856"/>
                  </a:lnTo>
                  <a:lnTo>
                    <a:pt x="231838" y="195498"/>
                  </a:lnTo>
                  <a:lnTo>
                    <a:pt x="221239" y="199828"/>
                  </a:lnTo>
                  <a:lnTo>
                    <a:pt x="217683" y="200375"/>
                  </a:lnTo>
                  <a:lnTo>
                    <a:pt x="218822" y="198401"/>
                  </a:lnTo>
                  <a:lnTo>
                    <a:pt x="229445" y="191137"/>
                  </a:lnTo>
                  <a:lnTo>
                    <a:pt x="292238" y="162666"/>
                  </a:lnTo>
                  <a:lnTo>
                    <a:pt x="352693" y="142244"/>
                  </a:lnTo>
                  <a:lnTo>
                    <a:pt x="413036" y="115985"/>
                  </a:lnTo>
                  <a:lnTo>
                    <a:pt x="467243" y="100140"/>
                  </a:lnTo>
                  <a:lnTo>
                    <a:pt x="525564" y="73872"/>
                  </a:lnTo>
                  <a:lnTo>
                    <a:pt x="571935" y="56707"/>
                  </a:lnTo>
                  <a:lnTo>
                    <a:pt x="514797" y="75505"/>
                  </a:lnTo>
                  <a:lnTo>
                    <a:pt x="452629" y="96218"/>
                  </a:lnTo>
                  <a:lnTo>
                    <a:pt x="389546" y="126310"/>
                  </a:lnTo>
                  <a:lnTo>
                    <a:pt x="340031" y="148245"/>
                  </a:lnTo>
                  <a:lnTo>
                    <a:pt x="313660" y="164122"/>
                  </a:lnTo>
                  <a:lnTo>
                    <a:pt x="252491" y="198687"/>
                  </a:lnTo>
                  <a:lnTo>
                    <a:pt x="189497" y="237018"/>
                  </a:lnTo>
                  <a:lnTo>
                    <a:pt x="178974" y="241546"/>
                  </a:lnTo>
                  <a:lnTo>
                    <a:pt x="174298" y="242226"/>
                  </a:lnTo>
                  <a:lnTo>
                    <a:pt x="173521" y="240339"/>
                  </a:lnTo>
                  <a:lnTo>
                    <a:pt x="175342" y="236741"/>
                  </a:lnTo>
                  <a:lnTo>
                    <a:pt x="222628" y="200869"/>
                  </a:lnTo>
                  <a:lnTo>
                    <a:pt x="284404" y="173957"/>
                  </a:lnTo>
                  <a:lnTo>
                    <a:pt x="347453" y="143321"/>
                  </a:lnTo>
                  <a:lnTo>
                    <a:pt x="403204" y="116127"/>
                  </a:lnTo>
                  <a:lnTo>
                    <a:pt x="463449" y="97670"/>
                  </a:lnTo>
                  <a:lnTo>
                    <a:pt x="524834" y="87744"/>
                  </a:lnTo>
                  <a:lnTo>
                    <a:pt x="528874" y="87048"/>
                  </a:lnTo>
                  <a:lnTo>
                    <a:pt x="528057" y="87754"/>
                  </a:lnTo>
                  <a:lnTo>
                    <a:pt x="524004" y="89394"/>
                  </a:lnTo>
                  <a:lnTo>
                    <a:pt x="463581" y="97977"/>
                  </a:lnTo>
                  <a:lnTo>
                    <a:pt x="407535" y="117088"/>
                  </a:lnTo>
                  <a:lnTo>
                    <a:pt x="353852" y="142471"/>
                  </a:lnTo>
                  <a:lnTo>
                    <a:pt x="295643" y="176991"/>
                  </a:lnTo>
                  <a:lnTo>
                    <a:pt x="246274" y="212785"/>
                  </a:lnTo>
                  <a:lnTo>
                    <a:pt x="231627" y="21901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481747" y="3695462"/>
              <a:ext cx="494841" cy="235951"/>
            </a:xfrm>
            <a:custGeom>
              <a:avLst/>
              <a:gdLst/>
              <a:ahLst/>
              <a:cxnLst/>
              <a:rect l="0" t="0" r="0" b="0"/>
              <a:pathLst>
                <a:path w="494841" h="235951">
                  <a:moveTo>
                    <a:pt x="0" y="192844"/>
                  </a:moveTo>
                  <a:lnTo>
                    <a:pt x="5590" y="215200"/>
                  </a:lnTo>
                  <a:lnTo>
                    <a:pt x="10746" y="222956"/>
                  </a:lnTo>
                  <a:lnTo>
                    <a:pt x="25833" y="234692"/>
                  </a:lnTo>
                  <a:lnTo>
                    <a:pt x="33600" y="235950"/>
                  </a:lnTo>
                  <a:lnTo>
                    <a:pt x="41117" y="234450"/>
                  </a:lnTo>
                  <a:lnTo>
                    <a:pt x="62876" y="221159"/>
                  </a:lnTo>
                  <a:lnTo>
                    <a:pt x="87260" y="205523"/>
                  </a:lnTo>
                  <a:lnTo>
                    <a:pt x="147665" y="179384"/>
                  </a:lnTo>
                  <a:lnTo>
                    <a:pt x="210594" y="151396"/>
                  </a:lnTo>
                  <a:lnTo>
                    <a:pt x="230469" y="142837"/>
                  </a:lnTo>
                  <a:lnTo>
                    <a:pt x="287116" y="100950"/>
                  </a:lnTo>
                  <a:lnTo>
                    <a:pt x="347691" y="65828"/>
                  </a:lnTo>
                  <a:lnTo>
                    <a:pt x="410634" y="27448"/>
                  </a:lnTo>
                  <a:lnTo>
                    <a:pt x="473785" y="3599"/>
                  </a:lnTo>
                  <a:lnTo>
                    <a:pt x="484313" y="0"/>
                  </a:lnTo>
                  <a:lnTo>
                    <a:pt x="488992" y="1110"/>
                  </a:lnTo>
                  <a:lnTo>
                    <a:pt x="489771" y="5360"/>
                  </a:lnTo>
                  <a:lnTo>
                    <a:pt x="487951" y="11702"/>
                  </a:lnTo>
                  <a:lnTo>
                    <a:pt x="483228" y="17101"/>
                  </a:lnTo>
                  <a:lnTo>
                    <a:pt x="428794" y="53557"/>
                  </a:lnTo>
                  <a:lnTo>
                    <a:pt x="368245" y="76818"/>
                  </a:lnTo>
                  <a:lnTo>
                    <a:pt x="305304" y="106402"/>
                  </a:lnTo>
                  <a:lnTo>
                    <a:pt x="242155" y="129478"/>
                  </a:lnTo>
                  <a:lnTo>
                    <a:pt x="190683" y="148364"/>
                  </a:lnTo>
                  <a:lnTo>
                    <a:pt x="135895" y="177827"/>
                  </a:lnTo>
                  <a:lnTo>
                    <a:pt x="115380" y="185390"/>
                  </a:lnTo>
                  <a:lnTo>
                    <a:pt x="110846" y="185535"/>
                  </a:lnTo>
                  <a:lnTo>
                    <a:pt x="110162" y="183291"/>
                  </a:lnTo>
                  <a:lnTo>
                    <a:pt x="112046" y="179456"/>
                  </a:lnTo>
                  <a:lnTo>
                    <a:pt x="123498" y="172076"/>
                  </a:lnTo>
                  <a:lnTo>
                    <a:pt x="179659" y="142422"/>
                  </a:lnTo>
                  <a:lnTo>
                    <a:pt x="242215" y="107886"/>
                  </a:lnTo>
                  <a:lnTo>
                    <a:pt x="302212" y="74771"/>
                  </a:lnTo>
                  <a:lnTo>
                    <a:pt x="328580" y="58423"/>
                  </a:lnTo>
                  <a:lnTo>
                    <a:pt x="389748" y="35131"/>
                  </a:lnTo>
                  <a:lnTo>
                    <a:pt x="409528" y="26823"/>
                  </a:lnTo>
                  <a:lnTo>
                    <a:pt x="436157" y="11331"/>
                  </a:lnTo>
                  <a:lnTo>
                    <a:pt x="494840" y="333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9" name="Freeform 98"/>
          <p:cNvSpPr/>
          <p:nvPr/>
        </p:nvSpPr>
        <p:spPr>
          <a:xfrm>
            <a:off x="2069501" y="494839"/>
            <a:ext cx="36199" cy="410612"/>
          </a:xfrm>
          <a:custGeom>
            <a:avLst/>
            <a:gdLst/>
            <a:ahLst/>
            <a:cxnLst/>
            <a:rect l="0" t="0" r="0" b="0"/>
            <a:pathLst>
              <a:path w="36199" h="410612">
                <a:moveTo>
                  <a:pt x="4613" y="0"/>
                </a:moveTo>
                <a:lnTo>
                  <a:pt x="1813" y="14736"/>
                </a:lnTo>
                <a:lnTo>
                  <a:pt x="311" y="29287"/>
                </a:lnTo>
                <a:lnTo>
                  <a:pt x="0" y="45073"/>
                </a:lnTo>
                <a:lnTo>
                  <a:pt x="506" y="61788"/>
                </a:lnTo>
                <a:lnTo>
                  <a:pt x="1326" y="78633"/>
                </a:lnTo>
                <a:lnTo>
                  <a:pt x="2146" y="95113"/>
                </a:lnTo>
                <a:lnTo>
                  <a:pt x="3003" y="111075"/>
                </a:lnTo>
                <a:lnTo>
                  <a:pt x="4178" y="126546"/>
                </a:lnTo>
                <a:lnTo>
                  <a:pt x="5817" y="141613"/>
                </a:lnTo>
                <a:lnTo>
                  <a:pt x="7917" y="156374"/>
                </a:lnTo>
                <a:lnTo>
                  <a:pt x="10405" y="170912"/>
                </a:lnTo>
                <a:lnTo>
                  <a:pt x="13189" y="185293"/>
                </a:lnTo>
                <a:lnTo>
                  <a:pt x="16024" y="199563"/>
                </a:lnTo>
                <a:lnTo>
                  <a:pt x="18541" y="213759"/>
                </a:lnTo>
                <a:lnTo>
                  <a:pt x="20568" y="227916"/>
                </a:lnTo>
                <a:lnTo>
                  <a:pt x="22266" y="242544"/>
                </a:lnTo>
                <a:lnTo>
                  <a:pt x="24021" y="258574"/>
                </a:lnTo>
                <a:lnTo>
                  <a:pt x="26051" y="276395"/>
                </a:lnTo>
                <a:lnTo>
                  <a:pt x="28247" y="295585"/>
                </a:lnTo>
                <a:lnTo>
                  <a:pt x="30268" y="315230"/>
                </a:lnTo>
                <a:lnTo>
                  <a:pt x="31925" y="334717"/>
                </a:lnTo>
                <a:lnTo>
                  <a:pt x="33192" y="353066"/>
                </a:lnTo>
                <a:lnTo>
                  <a:pt x="34255" y="370581"/>
                </a:lnTo>
                <a:lnTo>
                  <a:pt x="35203" y="388792"/>
                </a:lnTo>
                <a:lnTo>
                  <a:pt x="36198" y="41061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Freeform 99"/>
          <p:cNvSpPr/>
          <p:nvPr/>
        </p:nvSpPr>
        <p:spPr>
          <a:xfrm>
            <a:off x="1959796" y="1197630"/>
            <a:ext cx="398588" cy="518516"/>
          </a:xfrm>
          <a:custGeom>
            <a:avLst/>
            <a:gdLst/>
            <a:ahLst/>
            <a:cxnLst/>
            <a:rect l="0" t="0" r="0" b="0"/>
            <a:pathLst>
              <a:path w="398588" h="518516">
                <a:moveTo>
                  <a:pt x="103789" y="44732"/>
                </a:moveTo>
                <a:lnTo>
                  <a:pt x="97989" y="50734"/>
                </a:lnTo>
                <a:lnTo>
                  <a:pt x="93064" y="57579"/>
                </a:lnTo>
                <a:lnTo>
                  <a:pt x="88557" y="65966"/>
                </a:lnTo>
                <a:lnTo>
                  <a:pt x="84164" y="75594"/>
                </a:lnTo>
                <a:lnTo>
                  <a:pt x="79502" y="85908"/>
                </a:lnTo>
                <a:lnTo>
                  <a:pt x="74387" y="96511"/>
                </a:lnTo>
                <a:lnTo>
                  <a:pt x="68809" y="107036"/>
                </a:lnTo>
                <a:lnTo>
                  <a:pt x="62837" y="117088"/>
                </a:lnTo>
                <a:lnTo>
                  <a:pt x="56556" y="126464"/>
                </a:lnTo>
                <a:lnTo>
                  <a:pt x="49978" y="133636"/>
                </a:lnTo>
                <a:lnTo>
                  <a:pt x="43827" y="136287"/>
                </a:lnTo>
                <a:lnTo>
                  <a:pt x="39396" y="134332"/>
                </a:lnTo>
                <a:lnTo>
                  <a:pt x="36923" y="128726"/>
                </a:lnTo>
                <a:lnTo>
                  <a:pt x="36120" y="120477"/>
                </a:lnTo>
                <a:lnTo>
                  <a:pt x="36599" y="110542"/>
                </a:lnTo>
                <a:lnTo>
                  <a:pt x="38012" y="99807"/>
                </a:lnTo>
                <a:lnTo>
                  <a:pt x="40091" y="88810"/>
                </a:lnTo>
                <a:lnTo>
                  <a:pt x="42798" y="77798"/>
                </a:lnTo>
                <a:lnTo>
                  <a:pt x="46297" y="66860"/>
                </a:lnTo>
                <a:lnTo>
                  <a:pt x="50616" y="56021"/>
                </a:lnTo>
                <a:lnTo>
                  <a:pt x="55653" y="45434"/>
                </a:lnTo>
                <a:lnTo>
                  <a:pt x="61260" y="35389"/>
                </a:lnTo>
                <a:lnTo>
                  <a:pt x="67301" y="26008"/>
                </a:lnTo>
                <a:lnTo>
                  <a:pt x="73985" y="17572"/>
                </a:lnTo>
                <a:lnTo>
                  <a:pt x="81836" y="10582"/>
                </a:lnTo>
                <a:lnTo>
                  <a:pt x="91041" y="5189"/>
                </a:lnTo>
                <a:lnTo>
                  <a:pt x="101326" y="1551"/>
                </a:lnTo>
                <a:lnTo>
                  <a:pt x="112146" y="0"/>
                </a:lnTo>
                <a:lnTo>
                  <a:pt x="123119" y="522"/>
                </a:lnTo>
                <a:lnTo>
                  <a:pt x="133739" y="3142"/>
                </a:lnTo>
                <a:lnTo>
                  <a:pt x="143330" y="8092"/>
                </a:lnTo>
                <a:lnTo>
                  <a:pt x="151635" y="15272"/>
                </a:lnTo>
                <a:lnTo>
                  <a:pt x="159058" y="24328"/>
                </a:lnTo>
                <a:lnTo>
                  <a:pt x="166431" y="34840"/>
                </a:lnTo>
                <a:lnTo>
                  <a:pt x="174243" y="46430"/>
                </a:lnTo>
                <a:lnTo>
                  <a:pt x="182308" y="58955"/>
                </a:lnTo>
                <a:lnTo>
                  <a:pt x="189970" y="72493"/>
                </a:lnTo>
                <a:lnTo>
                  <a:pt x="196867" y="86998"/>
                </a:lnTo>
                <a:lnTo>
                  <a:pt x="202956" y="101991"/>
                </a:lnTo>
                <a:lnTo>
                  <a:pt x="208346" y="116676"/>
                </a:lnTo>
                <a:lnTo>
                  <a:pt x="213185" y="130641"/>
                </a:lnTo>
                <a:lnTo>
                  <a:pt x="217451" y="144306"/>
                </a:lnTo>
                <a:lnTo>
                  <a:pt x="220952" y="158695"/>
                </a:lnTo>
                <a:lnTo>
                  <a:pt x="223643" y="174339"/>
                </a:lnTo>
                <a:lnTo>
                  <a:pt x="225623" y="191120"/>
                </a:lnTo>
                <a:lnTo>
                  <a:pt x="227035" y="208543"/>
                </a:lnTo>
                <a:lnTo>
                  <a:pt x="228017" y="226231"/>
                </a:lnTo>
                <a:lnTo>
                  <a:pt x="228526" y="243991"/>
                </a:lnTo>
                <a:lnTo>
                  <a:pt x="228342" y="261741"/>
                </a:lnTo>
                <a:lnTo>
                  <a:pt x="227405" y="279443"/>
                </a:lnTo>
                <a:lnTo>
                  <a:pt x="225793" y="296769"/>
                </a:lnTo>
                <a:lnTo>
                  <a:pt x="223639" y="313111"/>
                </a:lnTo>
                <a:lnTo>
                  <a:pt x="221075" y="328224"/>
                </a:lnTo>
                <a:lnTo>
                  <a:pt x="218048" y="342511"/>
                </a:lnTo>
                <a:lnTo>
                  <a:pt x="214339" y="356792"/>
                </a:lnTo>
                <a:lnTo>
                  <a:pt x="209880" y="371541"/>
                </a:lnTo>
                <a:lnTo>
                  <a:pt x="204751" y="386399"/>
                </a:lnTo>
                <a:lnTo>
                  <a:pt x="199083" y="400395"/>
                </a:lnTo>
                <a:lnTo>
                  <a:pt x="193006" y="413033"/>
                </a:lnTo>
                <a:lnTo>
                  <a:pt x="186467" y="424298"/>
                </a:lnTo>
                <a:lnTo>
                  <a:pt x="179247" y="434400"/>
                </a:lnTo>
                <a:lnTo>
                  <a:pt x="171273" y="443599"/>
                </a:lnTo>
                <a:lnTo>
                  <a:pt x="162461" y="452133"/>
                </a:lnTo>
                <a:lnTo>
                  <a:pt x="152635" y="460193"/>
                </a:lnTo>
                <a:lnTo>
                  <a:pt x="141795" y="467912"/>
                </a:lnTo>
                <a:lnTo>
                  <a:pt x="129921" y="475065"/>
                </a:lnTo>
                <a:lnTo>
                  <a:pt x="116894" y="481111"/>
                </a:lnTo>
                <a:lnTo>
                  <a:pt x="102773" y="485831"/>
                </a:lnTo>
                <a:lnTo>
                  <a:pt x="88224" y="489000"/>
                </a:lnTo>
                <a:lnTo>
                  <a:pt x="74377" y="490227"/>
                </a:lnTo>
                <a:lnTo>
                  <a:pt x="61811" y="489488"/>
                </a:lnTo>
                <a:lnTo>
                  <a:pt x="50579" y="486890"/>
                </a:lnTo>
                <a:lnTo>
                  <a:pt x="40494" y="482488"/>
                </a:lnTo>
                <a:lnTo>
                  <a:pt x="31306" y="476488"/>
                </a:lnTo>
                <a:lnTo>
                  <a:pt x="22948" y="469039"/>
                </a:lnTo>
                <a:lnTo>
                  <a:pt x="15538" y="460145"/>
                </a:lnTo>
                <a:lnTo>
                  <a:pt x="9077" y="449946"/>
                </a:lnTo>
                <a:lnTo>
                  <a:pt x="3923" y="438845"/>
                </a:lnTo>
                <a:lnTo>
                  <a:pt x="821" y="427403"/>
                </a:lnTo>
                <a:lnTo>
                  <a:pt x="0" y="415972"/>
                </a:lnTo>
                <a:lnTo>
                  <a:pt x="1230" y="404858"/>
                </a:lnTo>
                <a:lnTo>
                  <a:pt x="4108" y="394394"/>
                </a:lnTo>
                <a:lnTo>
                  <a:pt x="8230" y="384696"/>
                </a:lnTo>
                <a:lnTo>
                  <a:pt x="13418" y="375862"/>
                </a:lnTo>
                <a:lnTo>
                  <a:pt x="19716" y="368066"/>
                </a:lnTo>
                <a:lnTo>
                  <a:pt x="27058" y="361310"/>
                </a:lnTo>
                <a:lnTo>
                  <a:pt x="35275" y="355771"/>
                </a:lnTo>
                <a:lnTo>
                  <a:pt x="44167" y="351872"/>
                </a:lnTo>
                <a:lnTo>
                  <a:pt x="53563" y="349699"/>
                </a:lnTo>
                <a:lnTo>
                  <a:pt x="63483" y="349206"/>
                </a:lnTo>
                <a:lnTo>
                  <a:pt x="74127" y="350387"/>
                </a:lnTo>
                <a:lnTo>
                  <a:pt x="85544" y="353069"/>
                </a:lnTo>
                <a:lnTo>
                  <a:pt x="97482" y="356970"/>
                </a:lnTo>
                <a:lnTo>
                  <a:pt x="109495" y="361796"/>
                </a:lnTo>
                <a:lnTo>
                  <a:pt x="121322" y="367302"/>
                </a:lnTo>
                <a:lnTo>
                  <a:pt x="133042" y="373454"/>
                </a:lnTo>
                <a:lnTo>
                  <a:pt x="144978" y="380414"/>
                </a:lnTo>
                <a:lnTo>
                  <a:pt x="157305" y="388208"/>
                </a:lnTo>
                <a:lnTo>
                  <a:pt x="170042" y="396731"/>
                </a:lnTo>
                <a:lnTo>
                  <a:pt x="183132" y="405830"/>
                </a:lnTo>
                <a:lnTo>
                  <a:pt x="196493" y="415351"/>
                </a:lnTo>
                <a:lnTo>
                  <a:pt x="209890" y="424845"/>
                </a:lnTo>
                <a:lnTo>
                  <a:pt x="222958" y="433607"/>
                </a:lnTo>
                <a:lnTo>
                  <a:pt x="235519" y="441315"/>
                </a:lnTo>
                <a:lnTo>
                  <a:pt x="247410" y="448150"/>
                </a:lnTo>
                <a:lnTo>
                  <a:pt x="258403" y="454589"/>
                </a:lnTo>
                <a:lnTo>
                  <a:pt x="268474" y="460957"/>
                </a:lnTo>
                <a:lnTo>
                  <a:pt x="278068" y="467237"/>
                </a:lnTo>
                <a:lnTo>
                  <a:pt x="287972" y="473161"/>
                </a:lnTo>
                <a:lnTo>
                  <a:pt x="298606" y="478599"/>
                </a:lnTo>
                <a:lnTo>
                  <a:pt x="310040" y="483728"/>
                </a:lnTo>
                <a:lnTo>
                  <a:pt x="322173" y="488931"/>
                </a:lnTo>
                <a:lnTo>
                  <a:pt x="334844" y="494423"/>
                </a:lnTo>
                <a:lnTo>
                  <a:pt x="347496" y="499946"/>
                </a:lnTo>
                <a:lnTo>
                  <a:pt x="360544" y="505405"/>
                </a:lnTo>
                <a:lnTo>
                  <a:pt x="376249" y="511284"/>
                </a:lnTo>
                <a:lnTo>
                  <a:pt x="398587" y="51851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Freeform 100"/>
          <p:cNvSpPr/>
          <p:nvPr/>
        </p:nvSpPr>
        <p:spPr>
          <a:xfrm>
            <a:off x="1800373" y="989678"/>
            <a:ext cx="747524" cy="52644"/>
          </a:xfrm>
          <a:custGeom>
            <a:avLst/>
            <a:gdLst/>
            <a:ahLst/>
            <a:cxnLst/>
            <a:rect l="0" t="0" r="0" b="0"/>
            <a:pathLst>
              <a:path w="747524" h="52644">
                <a:moveTo>
                  <a:pt x="747523" y="0"/>
                </a:moveTo>
                <a:lnTo>
                  <a:pt x="738655" y="2934"/>
                </a:lnTo>
                <a:lnTo>
                  <a:pt x="729668" y="5716"/>
                </a:lnTo>
                <a:lnTo>
                  <a:pt x="719664" y="8611"/>
                </a:lnTo>
                <a:lnTo>
                  <a:pt x="708337" y="11479"/>
                </a:lnTo>
                <a:lnTo>
                  <a:pt x="695229" y="13996"/>
                </a:lnTo>
                <a:lnTo>
                  <a:pt x="680278" y="16011"/>
                </a:lnTo>
                <a:lnTo>
                  <a:pt x="664207" y="17696"/>
                </a:lnTo>
                <a:lnTo>
                  <a:pt x="648278" y="19439"/>
                </a:lnTo>
                <a:lnTo>
                  <a:pt x="633195" y="21461"/>
                </a:lnTo>
                <a:lnTo>
                  <a:pt x="618801" y="23650"/>
                </a:lnTo>
                <a:lnTo>
                  <a:pt x="604383" y="25666"/>
                </a:lnTo>
                <a:lnTo>
                  <a:pt x="589502" y="27319"/>
                </a:lnTo>
                <a:lnTo>
                  <a:pt x="574201" y="28582"/>
                </a:lnTo>
                <a:lnTo>
                  <a:pt x="558835" y="29504"/>
                </a:lnTo>
                <a:lnTo>
                  <a:pt x="543637" y="30159"/>
                </a:lnTo>
                <a:lnTo>
                  <a:pt x="528684" y="30615"/>
                </a:lnTo>
                <a:lnTo>
                  <a:pt x="513964" y="30929"/>
                </a:lnTo>
                <a:lnTo>
                  <a:pt x="499430" y="31143"/>
                </a:lnTo>
                <a:lnTo>
                  <a:pt x="484874" y="31289"/>
                </a:lnTo>
                <a:lnTo>
                  <a:pt x="469950" y="31387"/>
                </a:lnTo>
                <a:lnTo>
                  <a:pt x="454495" y="31452"/>
                </a:lnTo>
                <a:lnTo>
                  <a:pt x="438521" y="31497"/>
                </a:lnTo>
                <a:lnTo>
                  <a:pt x="422111" y="31526"/>
                </a:lnTo>
                <a:lnTo>
                  <a:pt x="405366" y="31546"/>
                </a:lnTo>
                <a:lnTo>
                  <a:pt x="388376" y="31559"/>
                </a:lnTo>
                <a:lnTo>
                  <a:pt x="371211" y="31568"/>
                </a:lnTo>
                <a:lnTo>
                  <a:pt x="353923" y="31578"/>
                </a:lnTo>
                <a:lnTo>
                  <a:pt x="336552" y="31755"/>
                </a:lnTo>
                <a:lnTo>
                  <a:pt x="319123" y="32406"/>
                </a:lnTo>
                <a:lnTo>
                  <a:pt x="301655" y="33657"/>
                </a:lnTo>
                <a:lnTo>
                  <a:pt x="284161" y="35310"/>
                </a:lnTo>
                <a:lnTo>
                  <a:pt x="266650" y="36960"/>
                </a:lnTo>
                <a:lnTo>
                  <a:pt x="249122" y="38363"/>
                </a:lnTo>
                <a:lnTo>
                  <a:pt x="231417" y="39456"/>
                </a:lnTo>
                <a:lnTo>
                  <a:pt x="213232" y="40264"/>
                </a:lnTo>
                <a:lnTo>
                  <a:pt x="194443" y="40847"/>
                </a:lnTo>
                <a:lnTo>
                  <a:pt x="175247" y="41425"/>
                </a:lnTo>
                <a:lnTo>
                  <a:pt x="156055" y="42353"/>
                </a:lnTo>
                <a:lnTo>
                  <a:pt x="137111" y="43793"/>
                </a:lnTo>
                <a:lnTo>
                  <a:pt x="118645" y="45575"/>
                </a:lnTo>
                <a:lnTo>
                  <a:pt x="100939" y="47311"/>
                </a:lnTo>
                <a:lnTo>
                  <a:pt x="84076" y="48773"/>
                </a:lnTo>
                <a:lnTo>
                  <a:pt x="68185" y="49908"/>
                </a:lnTo>
                <a:lnTo>
                  <a:pt x="51760" y="50867"/>
                </a:lnTo>
                <a:lnTo>
                  <a:pt x="31124" y="51730"/>
                </a:lnTo>
                <a:lnTo>
                  <a:pt x="0" y="5264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1" name="Group 110"/>
          <p:cNvGrpSpPr/>
          <p:nvPr/>
        </p:nvGrpSpPr>
        <p:grpSpPr>
          <a:xfrm>
            <a:off x="398261" y="2884808"/>
            <a:ext cx="1854838" cy="484312"/>
            <a:chOff x="398261" y="2884808"/>
            <a:chExt cx="1854838" cy="484312"/>
          </a:xfrm>
        </p:grpSpPr>
        <p:sp>
          <p:nvSpPr>
            <p:cNvPr id="102" name="Freeform 101"/>
            <p:cNvSpPr/>
            <p:nvPr/>
          </p:nvSpPr>
          <p:spPr>
            <a:xfrm>
              <a:off x="398261" y="2937450"/>
              <a:ext cx="282477" cy="431670"/>
            </a:xfrm>
            <a:custGeom>
              <a:avLst/>
              <a:gdLst/>
              <a:ahLst/>
              <a:cxnLst/>
              <a:rect l="0" t="0" r="0" b="0"/>
              <a:pathLst>
                <a:path w="282477" h="431670">
                  <a:moveTo>
                    <a:pt x="43935" y="431669"/>
                  </a:moveTo>
                  <a:lnTo>
                    <a:pt x="38202" y="422800"/>
                  </a:lnTo>
                  <a:lnTo>
                    <a:pt x="33918" y="413813"/>
                  </a:lnTo>
                  <a:lnTo>
                    <a:pt x="30712" y="403814"/>
                  </a:lnTo>
                  <a:lnTo>
                    <a:pt x="28351" y="392661"/>
                  </a:lnTo>
                  <a:lnTo>
                    <a:pt x="26654" y="380200"/>
                  </a:lnTo>
                  <a:lnTo>
                    <a:pt x="25458" y="366484"/>
                  </a:lnTo>
                  <a:lnTo>
                    <a:pt x="24630" y="351548"/>
                  </a:lnTo>
                  <a:lnTo>
                    <a:pt x="24061" y="335323"/>
                  </a:lnTo>
                  <a:lnTo>
                    <a:pt x="23670" y="317896"/>
                  </a:lnTo>
                  <a:lnTo>
                    <a:pt x="23236" y="299637"/>
                  </a:lnTo>
                  <a:lnTo>
                    <a:pt x="22411" y="281082"/>
                  </a:lnTo>
                  <a:lnTo>
                    <a:pt x="21039" y="262566"/>
                  </a:lnTo>
                  <a:lnTo>
                    <a:pt x="19134" y="244218"/>
                  </a:lnTo>
                  <a:lnTo>
                    <a:pt x="16785" y="226060"/>
                  </a:lnTo>
                  <a:lnTo>
                    <a:pt x="14097" y="208071"/>
                  </a:lnTo>
                  <a:lnTo>
                    <a:pt x="11328" y="190380"/>
                  </a:lnTo>
                  <a:lnTo>
                    <a:pt x="8856" y="173260"/>
                  </a:lnTo>
                  <a:lnTo>
                    <a:pt x="6860" y="156819"/>
                  </a:lnTo>
                  <a:lnTo>
                    <a:pt x="5183" y="141166"/>
                  </a:lnTo>
                  <a:lnTo>
                    <a:pt x="3442" y="126493"/>
                  </a:lnTo>
                  <a:lnTo>
                    <a:pt x="1440" y="112826"/>
                  </a:lnTo>
                  <a:lnTo>
                    <a:pt x="0" y="100691"/>
                  </a:lnTo>
                  <a:lnTo>
                    <a:pt x="1041" y="92552"/>
                  </a:lnTo>
                  <a:lnTo>
                    <a:pt x="4814" y="90440"/>
                  </a:lnTo>
                  <a:lnTo>
                    <a:pt x="9846" y="93321"/>
                  </a:lnTo>
                  <a:lnTo>
                    <a:pt x="15325" y="99772"/>
                  </a:lnTo>
                  <a:lnTo>
                    <a:pt x="20724" y="108687"/>
                  </a:lnTo>
                  <a:lnTo>
                    <a:pt x="25805" y="119275"/>
                  </a:lnTo>
                  <a:lnTo>
                    <a:pt x="30521" y="130829"/>
                  </a:lnTo>
                  <a:lnTo>
                    <a:pt x="34914" y="142671"/>
                  </a:lnTo>
                  <a:lnTo>
                    <a:pt x="39057" y="154429"/>
                  </a:lnTo>
                  <a:lnTo>
                    <a:pt x="43178" y="166296"/>
                  </a:lnTo>
                  <a:lnTo>
                    <a:pt x="47638" y="178871"/>
                  </a:lnTo>
                  <a:lnTo>
                    <a:pt x="52607" y="192452"/>
                  </a:lnTo>
                  <a:lnTo>
                    <a:pt x="58082" y="207016"/>
                  </a:lnTo>
                  <a:lnTo>
                    <a:pt x="63982" y="222406"/>
                  </a:lnTo>
                  <a:lnTo>
                    <a:pt x="70211" y="238425"/>
                  </a:lnTo>
                  <a:lnTo>
                    <a:pt x="76682" y="254743"/>
                  </a:lnTo>
                  <a:lnTo>
                    <a:pt x="83324" y="270917"/>
                  </a:lnTo>
                  <a:lnTo>
                    <a:pt x="90092" y="286713"/>
                  </a:lnTo>
                  <a:lnTo>
                    <a:pt x="97110" y="301928"/>
                  </a:lnTo>
                  <a:lnTo>
                    <a:pt x="104660" y="316305"/>
                  </a:lnTo>
                  <a:lnTo>
                    <a:pt x="112849" y="329788"/>
                  </a:lnTo>
                  <a:lnTo>
                    <a:pt x="121468" y="342317"/>
                  </a:lnTo>
                  <a:lnTo>
                    <a:pt x="130100" y="353747"/>
                  </a:lnTo>
                  <a:lnTo>
                    <a:pt x="138503" y="364101"/>
                  </a:lnTo>
                  <a:lnTo>
                    <a:pt x="146772" y="373378"/>
                  </a:lnTo>
                  <a:lnTo>
                    <a:pt x="155237" y="381472"/>
                  </a:lnTo>
                  <a:lnTo>
                    <a:pt x="164080" y="388424"/>
                  </a:lnTo>
                  <a:lnTo>
                    <a:pt x="173325" y="393924"/>
                  </a:lnTo>
                  <a:lnTo>
                    <a:pt x="182917" y="397264"/>
                  </a:lnTo>
                  <a:lnTo>
                    <a:pt x="192776" y="398243"/>
                  </a:lnTo>
                  <a:lnTo>
                    <a:pt x="202669" y="396952"/>
                  </a:lnTo>
                  <a:lnTo>
                    <a:pt x="212231" y="393501"/>
                  </a:lnTo>
                  <a:lnTo>
                    <a:pt x="221284" y="388172"/>
                  </a:lnTo>
                  <a:lnTo>
                    <a:pt x="229667" y="381019"/>
                  </a:lnTo>
                  <a:lnTo>
                    <a:pt x="237152" y="371799"/>
                  </a:lnTo>
                  <a:lnTo>
                    <a:pt x="243704" y="360563"/>
                  </a:lnTo>
                  <a:lnTo>
                    <a:pt x="249444" y="347613"/>
                  </a:lnTo>
                  <a:lnTo>
                    <a:pt x="254542" y="333326"/>
                  </a:lnTo>
                  <a:lnTo>
                    <a:pt x="259160" y="318049"/>
                  </a:lnTo>
                  <a:lnTo>
                    <a:pt x="263434" y="302064"/>
                  </a:lnTo>
                  <a:lnTo>
                    <a:pt x="267465" y="285581"/>
                  </a:lnTo>
                  <a:lnTo>
                    <a:pt x="271323" y="268751"/>
                  </a:lnTo>
                  <a:lnTo>
                    <a:pt x="274899" y="251517"/>
                  </a:lnTo>
                  <a:lnTo>
                    <a:pt x="277921" y="233649"/>
                  </a:lnTo>
                  <a:lnTo>
                    <a:pt x="280280" y="215072"/>
                  </a:lnTo>
                  <a:lnTo>
                    <a:pt x="281864" y="196019"/>
                  </a:lnTo>
                  <a:lnTo>
                    <a:pt x="282476" y="176922"/>
                  </a:lnTo>
                  <a:lnTo>
                    <a:pt x="282114" y="158042"/>
                  </a:lnTo>
                  <a:lnTo>
                    <a:pt x="281074" y="139618"/>
                  </a:lnTo>
                  <a:lnTo>
                    <a:pt x="279845" y="121940"/>
                  </a:lnTo>
                  <a:lnTo>
                    <a:pt x="278723" y="105087"/>
                  </a:lnTo>
                  <a:lnTo>
                    <a:pt x="277650" y="88974"/>
                  </a:lnTo>
                  <a:lnTo>
                    <a:pt x="276323" y="73451"/>
                  </a:lnTo>
                  <a:lnTo>
                    <a:pt x="274583" y="58393"/>
                  </a:lnTo>
                  <a:lnTo>
                    <a:pt x="272575" y="44279"/>
                  </a:lnTo>
                  <a:lnTo>
                    <a:pt x="270470" y="30811"/>
                  </a:lnTo>
                  <a:lnTo>
                    <a:pt x="268080" y="16801"/>
                  </a:lnTo>
                  <a:lnTo>
                    <a:pt x="26503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20538" y="3179606"/>
              <a:ext cx="111214" cy="142004"/>
            </a:xfrm>
            <a:custGeom>
              <a:avLst/>
              <a:gdLst/>
              <a:ahLst/>
              <a:cxnLst/>
              <a:rect l="0" t="0" r="0" b="0"/>
              <a:pathLst>
                <a:path w="111214" h="142004">
                  <a:moveTo>
                    <a:pt x="16456" y="10528"/>
                  </a:moveTo>
                  <a:lnTo>
                    <a:pt x="10723" y="16597"/>
                  </a:lnTo>
                  <a:lnTo>
                    <a:pt x="6439" y="24082"/>
                  </a:lnTo>
                  <a:lnTo>
                    <a:pt x="3237" y="33767"/>
                  </a:lnTo>
                  <a:lnTo>
                    <a:pt x="1049" y="45254"/>
                  </a:lnTo>
                  <a:lnTo>
                    <a:pt x="0" y="57884"/>
                  </a:lnTo>
                  <a:lnTo>
                    <a:pt x="63" y="71154"/>
                  </a:lnTo>
                  <a:lnTo>
                    <a:pt x="1233" y="84603"/>
                  </a:lnTo>
                  <a:lnTo>
                    <a:pt x="3609" y="97762"/>
                  </a:lnTo>
                  <a:lnTo>
                    <a:pt x="7141" y="110398"/>
                  </a:lnTo>
                  <a:lnTo>
                    <a:pt x="11969" y="121844"/>
                  </a:lnTo>
                  <a:lnTo>
                    <a:pt x="18490" y="130948"/>
                  </a:lnTo>
                  <a:lnTo>
                    <a:pt x="26759" y="137286"/>
                  </a:lnTo>
                  <a:lnTo>
                    <a:pt x="36226" y="140914"/>
                  </a:lnTo>
                  <a:lnTo>
                    <a:pt x="45958" y="142003"/>
                  </a:lnTo>
                  <a:lnTo>
                    <a:pt x="55387" y="140914"/>
                  </a:lnTo>
                  <a:lnTo>
                    <a:pt x="64325" y="137780"/>
                  </a:lnTo>
                  <a:lnTo>
                    <a:pt x="72781" y="132420"/>
                  </a:lnTo>
                  <a:lnTo>
                    <a:pt x="80827" y="124932"/>
                  </a:lnTo>
                  <a:lnTo>
                    <a:pt x="88230" y="115654"/>
                  </a:lnTo>
                  <a:lnTo>
                    <a:pt x="94457" y="104986"/>
                  </a:lnTo>
                  <a:lnTo>
                    <a:pt x="99316" y="93292"/>
                  </a:lnTo>
                  <a:lnTo>
                    <a:pt x="102920" y="80865"/>
                  </a:lnTo>
                  <a:lnTo>
                    <a:pt x="105505" y="67925"/>
                  </a:lnTo>
                  <a:lnTo>
                    <a:pt x="107319" y="54649"/>
                  </a:lnTo>
                  <a:lnTo>
                    <a:pt x="108576" y="41756"/>
                  </a:lnTo>
                  <a:lnTo>
                    <a:pt x="109572" y="29249"/>
                  </a:lnTo>
                  <a:lnTo>
                    <a:pt x="110401" y="16031"/>
                  </a:lnTo>
                  <a:lnTo>
                    <a:pt x="1112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84393" y="3084849"/>
              <a:ext cx="515898" cy="209595"/>
            </a:xfrm>
            <a:custGeom>
              <a:avLst/>
              <a:gdLst/>
              <a:ahLst/>
              <a:cxnLst/>
              <a:rect l="0" t="0" r="0" b="0"/>
              <a:pathLst>
                <a:path w="515898" h="209595">
                  <a:moveTo>
                    <a:pt x="0" y="147399"/>
                  </a:moveTo>
                  <a:lnTo>
                    <a:pt x="2934" y="156201"/>
                  </a:lnTo>
                  <a:lnTo>
                    <a:pt x="5716" y="164548"/>
                  </a:lnTo>
                  <a:lnTo>
                    <a:pt x="8616" y="173246"/>
                  </a:lnTo>
                  <a:lnTo>
                    <a:pt x="11656" y="182367"/>
                  </a:lnTo>
                  <a:lnTo>
                    <a:pt x="14821" y="191862"/>
                  </a:lnTo>
                  <a:lnTo>
                    <a:pt x="18065" y="201575"/>
                  </a:lnTo>
                  <a:lnTo>
                    <a:pt x="20653" y="208647"/>
                  </a:lnTo>
                  <a:lnTo>
                    <a:pt x="21833" y="209594"/>
                  </a:lnTo>
                  <a:lnTo>
                    <a:pt x="22136" y="205491"/>
                  </a:lnTo>
                  <a:lnTo>
                    <a:pt x="22063" y="197970"/>
                  </a:lnTo>
                  <a:lnTo>
                    <a:pt x="21871" y="188208"/>
                  </a:lnTo>
                  <a:lnTo>
                    <a:pt x="21675" y="176987"/>
                  </a:lnTo>
                  <a:lnTo>
                    <a:pt x="21679" y="164978"/>
                  </a:lnTo>
                  <a:lnTo>
                    <a:pt x="22196" y="152816"/>
                  </a:lnTo>
                  <a:lnTo>
                    <a:pt x="23358" y="140850"/>
                  </a:lnTo>
                  <a:lnTo>
                    <a:pt x="25288" y="129351"/>
                  </a:lnTo>
                  <a:lnTo>
                    <a:pt x="28185" y="118616"/>
                  </a:lnTo>
                  <a:lnTo>
                    <a:pt x="32066" y="108745"/>
                  </a:lnTo>
                  <a:lnTo>
                    <a:pt x="36961" y="100301"/>
                  </a:lnTo>
                  <a:lnTo>
                    <a:pt x="42995" y="94363"/>
                  </a:lnTo>
                  <a:lnTo>
                    <a:pt x="50119" y="91303"/>
                  </a:lnTo>
                  <a:lnTo>
                    <a:pt x="57833" y="91028"/>
                  </a:lnTo>
                  <a:lnTo>
                    <a:pt x="65317" y="93344"/>
                  </a:lnTo>
                  <a:lnTo>
                    <a:pt x="72127" y="97864"/>
                  </a:lnTo>
                  <a:lnTo>
                    <a:pt x="78342" y="104115"/>
                  </a:lnTo>
                  <a:lnTo>
                    <a:pt x="84356" y="111656"/>
                  </a:lnTo>
                  <a:lnTo>
                    <a:pt x="90454" y="120081"/>
                  </a:lnTo>
                  <a:lnTo>
                    <a:pt x="97218" y="127496"/>
                  </a:lnTo>
                  <a:lnTo>
                    <a:pt x="104451" y="130963"/>
                  </a:lnTo>
                  <a:lnTo>
                    <a:pt x="110978" y="129966"/>
                  </a:lnTo>
                  <a:lnTo>
                    <a:pt x="116993" y="125607"/>
                  </a:lnTo>
                  <a:lnTo>
                    <a:pt x="122921" y="119040"/>
                  </a:lnTo>
                  <a:lnTo>
                    <a:pt x="129152" y="111396"/>
                  </a:lnTo>
                  <a:lnTo>
                    <a:pt x="136060" y="103806"/>
                  </a:lnTo>
                  <a:lnTo>
                    <a:pt x="143761" y="96867"/>
                  </a:lnTo>
                  <a:lnTo>
                    <a:pt x="152026" y="91208"/>
                  </a:lnTo>
                  <a:lnTo>
                    <a:pt x="160408" y="87677"/>
                  </a:lnTo>
                  <a:lnTo>
                    <a:pt x="168632" y="86529"/>
                  </a:lnTo>
                  <a:lnTo>
                    <a:pt x="176608" y="87687"/>
                  </a:lnTo>
                  <a:lnTo>
                    <a:pt x="184343" y="91039"/>
                  </a:lnTo>
                  <a:lnTo>
                    <a:pt x="191873" y="96288"/>
                  </a:lnTo>
                  <a:lnTo>
                    <a:pt x="199083" y="103045"/>
                  </a:lnTo>
                  <a:lnTo>
                    <a:pt x="205705" y="110934"/>
                  </a:lnTo>
                  <a:lnTo>
                    <a:pt x="211638" y="119645"/>
                  </a:lnTo>
                  <a:lnTo>
                    <a:pt x="216776" y="129100"/>
                  </a:lnTo>
                  <a:lnTo>
                    <a:pt x="220929" y="139431"/>
                  </a:lnTo>
                  <a:lnTo>
                    <a:pt x="224102" y="150615"/>
                  </a:lnTo>
                  <a:lnTo>
                    <a:pt x="226779" y="161543"/>
                  </a:lnTo>
                  <a:lnTo>
                    <a:pt x="230474" y="170046"/>
                  </a:lnTo>
                  <a:lnTo>
                    <a:pt x="235866" y="174729"/>
                  </a:lnTo>
                  <a:lnTo>
                    <a:pt x="241847" y="175381"/>
                  </a:lnTo>
                  <a:lnTo>
                    <a:pt x="248044" y="172731"/>
                  </a:lnTo>
                  <a:lnTo>
                    <a:pt x="254575" y="167808"/>
                  </a:lnTo>
                  <a:lnTo>
                    <a:pt x="261738" y="161634"/>
                  </a:lnTo>
                  <a:lnTo>
                    <a:pt x="269641" y="154870"/>
                  </a:lnTo>
                  <a:lnTo>
                    <a:pt x="278222" y="147860"/>
                  </a:lnTo>
                  <a:lnTo>
                    <a:pt x="287354" y="140767"/>
                  </a:lnTo>
                  <a:lnTo>
                    <a:pt x="296902" y="133663"/>
                  </a:lnTo>
                  <a:lnTo>
                    <a:pt x="306753" y="126737"/>
                  </a:lnTo>
                  <a:lnTo>
                    <a:pt x="316818" y="120303"/>
                  </a:lnTo>
                  <a:lnTo>
                    <a:pt x="327022" y="114482"/>
                  </a:lnTo>
                  <a:lnTo>
                    <a:pt x="336992" y="108909"/>
                  </a:lnTo>
                  <a:lnTo>
                    <a:pt x="346080" y="102866"/>
                  </a:lnTo>
                  <a:lnTo>
                    <a:pt x="353997" y="95981"/>
                  </a:lnTo>
                  <a:lnTo>
                    <a:pt x="360464" y="88218"/>
                  </a:lnTo>
                  <a:lnTo>
                    <a:pt x="365060" y="79703"/>
                  </a:lnTo>
                  <a:lnTo>
                    <a:pt x="367727" y="70610"/>
                  </a:lnTo>
                  <a:lnTo>
                    <a:pt x="368230" y="61420"/>
                  </a:lnTo>
                  <a:lnTo>
                    <a:pt x="365999" y="52870"/>
                  </a:lnTo>
                  <a:lnTo>
                    <a:pt x="360983" y="45322"/>
                  </a:lnTo>
                  <a:lnTo>
                    <a:pt x="353719" y="39106"/>
                  </a:lnTo>
                  <a:lnTo>
                    <a:pt x="345026" y="34679"/>
                  </a:lnTo>
                  <a:lnTo>
                    <a:pt x="335523" y="32116"/>
                  </a:lnTo>
                  <a:lnTo>
                    <a:pt x="325740" y="31344"/>
                  </a:lnTo>
                  <a:lnTo>
                    <a:pt x="316188" y="32330"/>
                  </a:lnTo>
                  <a:lnTo>
                    <a:pt x="307108" y="34883"/>
                  </a:lnTo>
                  <a:lnTo>
                    <a:pt x="298692" y="38864"/>
                  </a:lnTo>
                  <a:lnTo>
                    <a:pt x="291177" y="44277"/>
                  </a:lnTo>
                  <a:lnTo>
                    <a:pt x="284606" y="50994"/>
                  </a:lnTo>
                  <a:lnTo>
                    <a:pt x="279021" y="58943"/>
                  </a:lnTo>
                  <a:lnTo>
                    <a:pt x="274559" y="68181"/>
                  </a:lnTo>
                  <a:lnTo>
                    <a:pt x="271189" y="78614"/>
                  </a:lnTo>
                  <a:lnTo>
                    <a:pt x="268908" y="89873"/>
                  </a:lnTo>
                  <a:lnTo>
                    <a:pt x="267817" y="101422"/>
                  </a:lnTo>
                  <a:lnTo>
                    <a:pt x="267865" y="112925"/>
                  </a:lnTo>
                  <a:lnTo>
                    <a:pt x="269032" y="124088"/>
                  </a:lnTo>
                  <a:lnTo>
                    <a:pt x="271409" y="134584"/>
                  </a:lnTo>
                  <a:lnTo>
                    <a:pt x="274935" y="144308"/>
                  </a:lnTo>
                  <a:lnTo>
                    <a:pt x="279419" y="153330"/>
                  </a:lnTo>
                  <a:lnTo>
                    <a:pt x="284646" y="161784"/>
                  </a:lnTo>
                  <a:lnTo>
                    <a:pt x="290424" y="169805"/>
                  </a:lnTo>
                  <a:lnTo>
                    <a:pt x="296760" y="177346"/>
                  </a:lnTo>
                  <a:lnTo>
                    <a:pt x="303845" y="184192"/>
                  </a:lnTo>
                  <a:lnTo>
                    <a:pt x="311718" y="190267"/>
                  </a:lnTo>
                  <a:lnTo>
                    <a:pt x="320123" y="195160"/>
                  </a:lnTo>
                  <a:lnTo>
                    <a:pt x="328612" y="198085"/>
                  </a:lnTo>
                  <a:lnTo>
                    <a:pt x="336909" y="198782"/>
                  </a:lnTo>
                  <a:lnTo>
                    <a:pt x="344768" y="197299"/>
                  </a:lnTo>
                  <a:lnTo>
                    <a:pt x="351892" y="193720"/>
                  </a:lnTo>
                  <a:lnTo>
                    <a:pt x="358205" y="188318"/>
                  </a:lnTo>
                  <a:lnTo>
                    <a:pt x="363952" y="181626"/>
                  </a:lnTo>
                  <a:lnTo>
                    <a:pt x="369586" y="174312"/>
                  </a:lnTo>
                  <a:lnTo>
                    <a:pt x="375397" y="166842"/>
                  </a:lnTo>
                  <a:lnTo>
                    <a:pt x="381945" y="160585"/>
                  </a:lnTo>
                  <a:lnTo>
                    <a:pt x="389012" y="157590"/>
                  </a:lnTo>
                  <a:lnTo>
                    <a:pt x="395259" y="158247"/>
                  </a:lnTo>
                  <a:lnTo>
                    <a:pt x="400557" y="161883"/>
                  </a:lnTo>
                  <a:lnTo>
                    <a:pt x="405169" y="167615"/>
                  </a:lnTo>
                  <a:lnTo>
                    <a:pt x="408790" y="172152"/>
                  </a:lnTo>
                  <a:lnTo>
                    <a:pt x="410673" y="171906"/>
                  </a:lnTo>
                  <a:lnTo>
                    <a:pt x="410820" y="167830"/>
                  </a:lnTo>
                  <a:lnTo>
                    <a:pt x="409692" y="161327"/>
                  </a:lnTo>
                  <a:lnTo>
                    <a:pt x="407720" y="153331"/>
                  </a:lnTo>
                  <a:lnTo>
                    <a:pt x="405206" y="144412"/>
                  </a:lnTo>
                  <a:lnTo>
                    <a:pt x="402353" y="134917"/>
                  </a:lnTo>
                  <a:lnTo>
                    <a:pt x="399613" y="125059"/>
                  </a:lnTo>
                  <a:lnTo>
                    <a:pt x="397679" y="114968"/>
                  </a:lnTo>
                  <a:lnTo>
                    <a:pt x="396865" y="104730"/>
                  </a:lnTo>
                  <a:lnTo>
                    <a:pt x="397301" y="94563"/>
                  </a:lnTo>
                  <a:lnTo>
                    <a:pt x="399113" y="84808"/>
                  </a:lnTo>
                  <a:lnTo>
                    <a:pt x="402227" y="75620"/>
                  </a:lnTo>
                  <a:lnTo>
                    <a:pt x="406588" y="67145"/>
                  </a:lnTo>
                  <a:lnTo>
                    <a:pt x="412256" y="59597"/>
                  </a:lnTo>
                  <a:lnTo>
                    <a:pt x="419140" y="53002"/>
                  </a:lnTo>
                  <a:lnTo>
                    <a:pt x="427031" y="47234"/>
                  </a:lnTo>
                  <a:lnTo>
                    <a:pt x="435698" y="42117"/>
                  </a:lnTo>
                  <a:lnTo>
                    <a:pt x="444933" y="37481"/>
                  </a:lnTo>
                  <a:lnTo>
                    <a:pt x="454574" y="33026"/>
                  </a:lnTo>
                  <a:lnTo>
                    <a:pt x="464499" y="28341"/>
                  </a:lnTo>
                  <a:lnTo>
                    <a:pt x="474605" y="23230"/>
                  </a:lnTo>
                  <a:lnTo>
                    <a:pt x="484375" y="17978"/>
                  </a:lnTo>
                  <a:lnTo>
                    <a:pt x="493834" y="12737"/>
                  </a:lnTo>
                  <a:lnTo>
                    <a:pt x="503811" y="7045"/>
                  </a:lnTo>
                  <a:lnTo>
                    <a:pt x="51589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425350" y="3147635"/>
              <a:ext cx="174982" cy="112827"/>
            </a:xfrm>
            <a:custGeom>
              <a:avLst/>
              <a:gdLst/>
              <a:ahLst/>
              <a:cxnLst/>
              <a:rect l="0" t="0" r="0" b="0"/>
              <a:pathLst>
                <a:path w="174982" h="112827">
                  <a:moveTo>
                    <a:pt x="80225" y="63556"/>
                  </a:moveTo>
                  <a:lnTo>
                    <a:pt x="85891" y="54755"/>
                  </a:lnTo>
                  <a:lnTo>
                    <a:pt x="89535" y="46408"/>
                  </a:lnTo>
                  <a:lnTo>
                    <a:pt x="91435" y="37719"/>
                  </a:lnTo>
                  <a:lnTo>
                    <a:pt x="91591" y="28943"/>
                  </a:lnTo>
                  <a:lnTo>
                    <a:pt x="89675" y="20745"/>
                  </a:lnTo>
                  <a:lnTo>
                    <a:pt x="85697" y="13469"/>
                  </a:lnTo>
                  <a:lnTo>
                    <a:pt x="79951" y="7451"/>
                  </a:lnTo>
                  <a:lnTo>
                    <a:pt x="72819" y="3167"/>
                  </a:lnTo>
                  <a:lnTo>
                    <a:pt x="64659" y="704"/>
                  </a:lnTo>
                  <a:lnTo>
                    <a:pt x="55760" y="0"/>
                  </a:lnTo>
                  <a:lnTo>
                    <a:pt x="46343" y="1033"/>
                  </a:lnTo>
                  <a:lnTo>
                    <a:pt x="36581" y="3622"/>
                  </a:lnTo>
                  <a:lnTo>
                    <a:pt x="27080" y="7797"/>
                  </a:lnTo>
                  <a:lnTo>
                    <a:pt x="18838" y="13873"/>
                  </a:lnTo>
                  <a:lnTo>
                    <a:pt x="12299" y="21848"/>
                  </a:lnTo>
                  <a:lnTo>
                    <a:pt x="7401" y="31456"/>
                  </a:lnTo>
                  <a:lnTo>
                    <a:pt x="3865" y="42347"/>
                  </a:lnTo>
                  <a:lnTo>
                    <a:pt x="1382" y="54180"/>
                  </a:lnTo>
                  <a:lnTo>
                    <a:pt x="0" y="66362"/>
                  </a:lnTo>
                  <a:lnTo>
                    <a:pt x="112" y="78073"/>
                  </a:lnTo>
                  <a:lnTo>
                    <a:pt x="1818" y="88892"/>
                  </a:lnTo>
                  <a:lnTo>
                    <a:pt x="5096" y="98288"/>
                  </a:lnTo>
                  <a:lnTo>
                    <a:pt x="9970" y="105471"/>
                  </a:lnTo>
                  <a:lnTo>
                    <a:pt x="16289" y="110220"/>
                  </a:lnTo>
                  <a:lnTo>
                    <a:pt x="23785" y="112630"/>
                  </a:lnTo>
                  <a:lnTo>
                    <a:pt x="32180" y="112826"/>
                  </a:lnTo>
                  <a:lnTo>
                    <a:pt x="41221" y="111106"/>
                  </a:lnTo>
                  <a:lnTo>
                    <a:pt x="50391" y="107702"/>
                  </a:lnTo>
                  <a:lnTo>
                    <a:pt x="58934" y="102685"/>
                  </a:lnTo>
                  <a:lnTo>
                    <a:pt x="66485" y="96237"/>
                  </a:lnTo>
                  <a:lnTo>
                    <a:pt x="72876" y="88470"/>
                  </a:lnTo>
                  <a:lnTo>
                    <a:pt x="77952" y="79355"/>
                  </a:lnTo>
                  <a:lnTo>
                    <a:pt x="81789" y="69033"/>
                  </a:lnTo>
                  <a:lnTo>
                    <a:pt x="85128" y="58944"/>
                  </a:lnTo>
                  <a:lnTo>
                    <a:pt x="89220" y="52753"/>
                  </a:lnTo>
                  <a:lnTo>
                    <a:pt x="94246" y="52324"/>
                  </a:lnTo>
                  <a:lnTo>
                    <a:pt x="99622" y="55839"/>
                  </a:lnTo>
                  <a:lnTo>
                    <a:pt x="105585" y="61305"/>
                  </a:lnTo>
                  <a:lnTo>
                    <a:pt x="112784" y="66911"/>
                  </a:lnTo>
                  <a:lnTo>
                    <a:pt x="121452" y="71711"/>
                  </a:lnTo>
                  <a:lnTo>
                    <a:pt x="131060" y="75271"/>
                  </a:lnTo>
                  <a:lnTo>
                    <a:pt x="141564" y="77560"/>
                  </a:lnTo>
                  <a:lnTo>
                    <a:pt x="155006" y="77647"/>
                  </a:lnTo>
                  <a:lnTo>
                    <a:pt x="174981" y="740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579274" y="2884808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57"/>
                  </a:lnTo>
                  <a:lnTo>
                    <a:pt x="178" y="50132"/>
                  </a:lnTo>
                  <a:lnTo>
                    <a:pt x="826" y="63812"/>
                  </a:lnTo>
                  <a:lnTo>
                    <a:pt x="2079" y="77028"/>
                  </a:lnTo>
                  <a:lnTo>
                    <a:pt x="3905" y="89653"/>
                  </a:lnTo>
                  <a:lnTo>
                    <a:pt x="6201" y="101732"/>
                  </a:lnTo>
                  <a:lnTo>
                    <a:pt x="8857" y="113384"/>
                  </a:lnTo>
                  <a:lnTo>
                    <a:pt x="11775" y="125209"/>
                  </a:lnTo>
                  <a:lnTo>
                    <a:pt x="14880" y="138220"/>
                  </a:lnTo>
                  <a:lnTo>
                    <a:pt x="18114" y="152870"/>
                  </a:lnTo>
                  <a:lnTo>
                    <a:pt x="21437" y="168952"/>
                  </a:lnTo>
                  <a:lnTo>
                    <a:pt x="24821" y="185890"/>
                  </a:lnTo>
                  <a:lnTo>
                    <a:pt x="28242" y="203242"/>
                  </a:lnTo>
                  <a:lnTo>
                    <a:pt x="31522" y="220603"/>
                  </a:lnTo>
                  <a:lnTo>
                    <a:pt x="34346" y="237551"/>
                  </a:lnTo>
                  <a:lnTo>
                    <a:pt x="36576" y="253898"/>
                  </a:lnTo>
                  <a:lnTo>
                    <a:pt x="38247" y="269440"/>
                  </a:lnTo>
                  <a:lnTo>
                    <a:pt x="39632" y="285590"/>
                  </a:lnTo>
                  <a:lnTo>
                    <a:pt x="40852" y="306003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452932" y="3021678"/>
              <a:ext cx="263214" cy="31587"/>
            </a:xfrm>
            <a:custGeom>
              <a:avLst/>
              <a:gdLst/>
              <a:ahLst/>
              <a:cxnLst/>
              <a:rect l="0" t="0" r="0" b="0"/>
              <a:pathLst>
                <a:path w="263214" h="31587">
                  <a:moveTo>
                    <a:pt x="263213" y="0"/>
                  </a:moveTo>
                  <a:lnTo>
                    <a:pt x="251478" y="0"/>
                  </a:lnTo>
                  <a:lnTo>
                    <a:pt x="240349" y="0"/>
                  </a:lnTo>
                  <a:lnTo>
                    <a:pt x="228750" y="0"/>
                  </a:lnTo>
                  <a:lnTo>
                    <a:pt x="216589" y="0"/>
                  </a:lnTo>
                  <a:lnTo>
                    <a:pt x="203929" y="0"/>
                  </a:lnTo>
                  <a:lnTo>
                    <a:pt x="190869" y="5"/>
                  </a:lnTo>
                  <a:lnTo>
                    <a:pt x="177344" y="178"/>
                  </a:lnTo>
                  <a:lnTo>
                    <a:pt x="163130" y="826"/>
                  </a:lnTo>
                  <a:lnTo>
                    <a:pt x="148171" y="2079"/>
                  </a:lnTo>
                  <a:lnTo>
                    <a:pt x="132872" y="3905"/>
                  </a:lnTo>
                  <a:lnTo>
                    <a:pt x="117982" y="6201"/>
                  </a:lnTo>
                  <a:lnTo>
                    <a:pt x="103894" y="8857"/>
                  </a:lnTo>
                  <a:lnTo>
                    <a:pt x="90656" y="11776"/>
                  </a:lnTo>
                  <a:lnTo>
                    <a:pt x="78151" y="14880"/>
                  </a:lnTo>
                  <a:lnTo>
                    <a:pt x="66225" y="18109"/>
                  </a:lnTo>
                  <a:lnTo>
                    <a:pt x="54797" y="21272"/>
                  </a:lnTo>
                  <a:lnTo>
                    <a:pt x="42541" y="24351"/>
                  </a:lnTo>
                  <a:lnTo>
                    <a:pt x="26140" y="2761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680011" y="3095378"/>
              <a:ext cx="141087" cy="165469"/>
            </a:xfrm>
            <a:custGeom>
              <a:avLst/>
              <a:gdLst/>
              <a:ahLst/>
              <a:cxnLst/>
              <a:rect l="0" t="0" r="0" b="0"/>
              <a:pathLst>
                <a:path w="141087" h="165469">
                  <a:moveTo>
                    <a:pt x="78248" y="0"/>
                  </a:moveTo>
                  <a:lnTo>
                    <a:pt x="66580" y="3001"/>
                  </a:lnTo>
                  <a:lnTo>
                    <a:pt x="56091" y="6423"/>
                  </a:lnTo>
                  <a:lnTo>
                    <a:pt x="45798" y="10624"/>
                  </a:lnTo>
                  <a:lnTo>
                    <a:pt x="35842" y="15697"/>
                  </a:lnTo>
                  <a:lnTo>
                    <a:pt x="26796" y="21826"/>
                  </a:lnTo>
                  <a:lnTo>
                    <a:pt x="18917" y="29015"/>
                  </a:lnTo>
                  <a:lnTo>
                    <a:pt x="12312" y="37274"/>
                  </a:lnTo>
                  <a:lnTo>
                    <a:pt x="7096" y="46718"/>
                  </a:lnTo>
                  <a:lnTo>
                    <a:pt x="3190" y="57287"/>
                  </a:lnTo>
                  <a:lnTo>
                    <a:pt x="703" y="68637"/>
                  </a:lnTo>
                  <a:lnTo>
                    <a:pt x="0" y="80246"/>
                  </a:lnTo>
                  <a:lnTo>
                    <a:pt x="1117" y="91793"/>
                  </a:lnTo>
                  <a:lnTo>
                    <a:pt x="3815" y="103155"/>
                  </a:lnTo>
                  <a:lnTo>
                    <a:pt x="7759" y="114317"/>
                  </a:lnTo>
                  <a:lnTo>
                    <a:pt x="12636" y="125297"/>
                  </a:lnTo>
                  <a:lnTo>
                    <a:pt x="18350" y="135807"/>
                  </a:lnTo>
                  <a:lnTo>
                    <a:pt x="25008" y="145266"/>
                  </a:lnTo>
                  <a:lnTo>
                    <a:pt x="32596" y="153430"/>
                  </a:lnTo>
                  <a:lnTo>
                    <a:pt x="40978" y="159896"/>
                  </a:lnTo>
                  <a:lnTo>
                    <a:pt x="49983" y="163958"/>
                  </a:lnTo>
                  <a:lnTo>
                    <a:pt x="59450" y="165468"/>
                  </a:lnTo>
                  <a:lnTo>
                    <a:pt x="69247" y="164889"/>
                  </a:lnTo>
                  <a:lnTo>
                    <a:pt x="79277" y="162989"/>
                  </a:lnTo>
                  <a:lnTo>
                    <a:pt x="89459" y="160335"/>
                  </a:lnTo>
                  <a:lnTo>
                    <a:pt x="99414" y="156779"/>
                  </a:lnTo>
                  <a:lnTo>
                    <a:pt x="108492" y="151584"/>
                  </a:lnTo>
                  <a:lnTo>
                    <a:pt x="116411" y="144461"/>
                  </a:lnTo>
                  <a:lnTo>
                    <a:pt x="123220" y="135558"/>
                  </a:lnTo>
                  <a:lnTo>
                    <a:pt x="129109" y="125208"/>
                  </a:lnTo>
                  <a:lnTo>
                    <a:pt x="134281" y="113764"/>
                  </a:lnTo>
                  <a:lnTo>
                    <a:pt x="138434" y="101690"/>
                  </a:lnTo>
                  <a:lnTo>
                    <a:pt x="140795" y="89527"/>
                  </a:lnTo>
                  <a:lnTo>
                    <a:pt x="141086" y="77580"/>
                  </a:lnTo>
                  <a:lnTo>
                    <a:pt x="139485" y="66104"/>
                  </a:lnTo>
                  <a:lnTo>
                    <a:pt x="136352" y="55390"/>
                  </a:lnTo>
                  <a:lnTo>
                    <a:pt x="132065" y="45525"/>
                  </a:lnTo>
                  <a:lnTo>
                    <a:pt x="127053" y="36718"/>
                  </a:lnTo>
                  <a:lnTo>
                    <a:pt x="121199" y="28534"/>
                  </a:lnTo>
                  <a:lnTo>
                    <a:pt x="112877" y="20251"/>
                  </a:lnTo>
                  <a:lnTo>
                    <a:pt x="99305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870291" y="3032207"/>
              <a:ext cx="161710" cy="183040"/>
            </a:xfrm>
            <a:custGeom>
              <a:avLst/>
              <a:gdLst/>
              <a:ahLst/>
              <a:cxnLst/>
              <a:rect l="0" t="0" r="0" b="0"/>
              <a:pathLst>
                <a:path w="161710" h="183040">
                  <a:moveTo>
                    <a:pt x="3781" y="115813"/>
                  </a:moveTo>
                  <a:lnTo>
                    <a:pt x="9582" y="127482"/>
                  </a:lnTo>
                  <a:lnTo>
                    <a:pt x="14506" y="137970"/>
                  </a:lnTo>
                  <a:lnTo>
                    <a:pt x="19013" y="148267"/>
                  </a:lnTo>
                  <a:lnTo>
                    <a:pt x="23407" y="158396"/>
                  </a:lnTo>
                  <a:lnTo>
                    <a:pt x="28069" y="168091"/>
                  </a:lnTo>
                  <a:lnTo>
                    <a:pt x="33148" y="177154"/>
                  </a:lnTo>
                  <a:lnTo>
                    <a:pt x="37413" y="183039"/>
                  </a:lnTo>
                  <a:lnTo>
                    <a:pt x="38984" y="182879"/>
                  </a:lnTo>
                  <a:lnTo>
                    <a:pt x="37870" y="178079"/>
                  </a:lnTo>
                  <a:lnTo>
                    <a:pt x="34772" y="170201"/>
                  </a:lnTo>
                  <a:lnTo>
                    <a:pt x="30336" y="160607"/>
                  </a:lnTo>
                  <a:lnTo>
                    <a:pt x="25018" y="150599"/>
                  </a:lnTo>
                  <a:lnTo>
                    <a:pt x="19130" y="140881"/>
                  </a:lnTo>
                  <a:lnTo>
                    <a:pt x="13199" y="131364"/>
                  </a:lnTo>
                  <a:lnTo>
                    <a:pt x="7968" y="121433"/>
                  </a:lnTo>
                  <a:lnTo>
                    <a:pt x="3791" y="110746"/>
                  </a:lnTo>
                  <a:lnTo>
                    <a:pt x="985" y="99427"/>
                  </a:lnTo>
                  <a:lnTo>
                    <a:pt x="0" y="87893"/>
                  </a:lnTo>
                  <a:lnTo>
                    <a:pt x="900" y="76434"/>
                  </a:lnTo>
                  <a:lnTo>
                    <a:pt x="3605" y="65483"/>
                  </a:lnTo>
                  <a:lnTo>
                    <a:pt x="8079" y="55669"/>
                  </a:lnTo>
                  <a:lnTo>
                    <a:pt x="14122" y="47223"/>
                  </a:lnTo>
                  <a:lnTo>
                    <a:pt x="21430" y="40045"/>
                  </a:lnTo>
                  <a:lnTo>
                    <a:pt x="29697" y="33901"/>
                  </a:lnTo>
                  <a:lnTo>
                    <a:pt x="38662" y="28541"/>
                  </a:lnTo>
                  <a:lnTo>
                    <a:pt x="48119" y="23752"/>
                  </a:lnTo>
                  <a:lnTo>
                    <a:pt x="57919" y="19366"/>
                  </a:lnTo>
                  <a:lnTo>
                    <a:pt x="67965" y="15266"/>
                  </a:lnTo>
                  <a:lnTo>
                    <a:pt x="78508" y="11527"/>
                  </a:lnTo>
                  <a:lnTo>
                    <a:pt x="90110" y="8395"/>
                  </a:lnTo>
                  <a:lnTo>
                    <a:pt x="102974" y="5956"/>
                  </a:lnTo>
                  <a:lnTo>
                    <a:pt x="116243" y="4147"/>
                  </a:lnTo>
                  <a:lnTo>
                    <a:pt x="129493" y="2654"/>
                  </a:lnTo>
                  <a:lnTo>
                    <a:pt x="143891" y="1346"/>
                  </a:lnTo>
                  <a:lnTo>
                    <a:pt x="16170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116227" y="3084849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125069" y="0"/>
                  </a:lnTo>
                  <a:lnTo>
                    <a:pt x="113300" y="0"/>
                  </a:lnTo>
                  <a:lnTo>
                    <a:pt x="100409" y="5"/>
                  </a:lnTo>
                  <a:lnTo>
                    <a:pt x="86561" y="178"/>
                  </a:lnTo>
                  <a:lnTo>
                    <a:pt x="72233" y="826"/>
                  </a:lnTo>
                  <a:lnTo>
                    <a:pt x="57782" y="2075"/>
                  </a:lnTo>
                  <a:lnTo>
                    <a:pt x="43973" y="3736"/>
                  </a:lnTo>
                  <a:lnTo>
                    <a:pt x="30691" y="5563"/>
                  </a:lnTo>
                  <a:lnTo>
                    <a:pt x="16774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2368911" y="2590010"/>
            <a:ext cx="5843318" cy="736996"/>
            <a:chOff x="2368911" y="2590010"/>
            <a:chExt cx="5843318" cy="736996"/>
          </a:xfrm>
        </p:grpSpPr>
        <p:sp>
          <p:nvSpPr>
            <p:cNvPr id="112" name="Freeform 111"/>
            <p:cNvSpPr/>
            <p:nvPr/>
          </p:nvSpPr>
          <p:spPr>
            <a:xfrm>
              <a:off x="2368911" y="2906340"/>
              <a:ext cx="304652" cy="420666"/>
            </a:xfrm>
            <a:custGeom>
              <a:avLst/>
              <a:gdLst/>
              <a:ahLst/>
              <a:cxnLst/>
              <a:rect l="0" t="0" r="0" b="0"/>
              <a:pathLst>
                <a:path w="304652" h="420666">
                  <a:moveTo>
                    <a:pt x="0" y="420665"/>
                  </a:moveTo>
                  <a:lnTo>
                    <a:pt x="0" y="405929"/>
                  </a:lnTo>
                  <a:lnTo>
                    <a:pt x="0" y="391377"/>
                  </a:lnTo>
                  <a:lnTo>
                    <a:pt x="5" y="375587"/>
                  </a:lnTo>
                  <a:lnTo>
                    <a:pt x="178" y="358699"/>
                  </a:lnTo>
                  <a:lnTo>
                    <a:pt x="826" y="341206"/>
                  </a:lnTo>
                  <a:lnTo>
                    <a:pt x="2075" y="323464"/>
                  </a:lnTo>
                  <a:lnTo>
                    <a:pt x="3728" y="305330"/>
                  </a:lnTo>
                  <a:lnTo>
                    <a:pt x="5376" y="286266"/>
                  </a:lnTo>
                  <a:lnTo>
                    <a:pt x="6779" y="266036"/>
                  </a:lnTo>
                  <a:lnTo>
                    <a:pt x="7871" y="244706"/>
                  </a:lnTo>
                  <a:lnTo>
                    <a:pt x="8679" y="222470"/>
                  </a:lnTo>
                  <a:lnTo>
                    <a:pt x="9257" y="199549"/>
                  </a:lnTo>
                  <a:lnTo>
                    <a:pt x="9662" y="176291"/>
                  </a:lnTo>
                  <a:lnTo>
                    <a:pt x="9942" y="153151"/>
                  </a:lnTo>
                  <a:lnTo>
                    <a:pt x="10133" y="130376"/>
                  </a:lnTo>
                  <a:lnTo>
                    <a:pt x="10263" y="108338"/>
                  </a:lnTo>
                  <a:lnTo>
                    <a:pt x="10350" y="87606"/>
                  </a:lnTo>
                  <a:lnTo>
                    <a:pt x="10414" y="68369"/>
                  </a:lnTo>
                  <a:lnTo>
                    <a:pt x="10626" y="50653"/>
                  </a:lnTo>
                  <a:lnTo>
                    <a:pt x="11301" y="34505"/>
                  </a:lnTo>
                  <a:lnTo>
                    <a:pt x="12584" y="19816"/>
                  </a:lnTo>
                  <a:lnTo>
                    <a:pt x="14866" y="7402"/>
                  </a:lnTo>
                  <a:lnTo>
                    <a:pt x="18606" y="276"/>
                  </a:lnTo>
                  <a:lnTo>
                    <a:pt x="23117" y="0"/>
                  </a:lnTo>
                  <a:lnTo>
                    <a:pt x="27400" y="4560"/>
                  </a:lnTo>
                  <a:lnTo>
                    <a:pt x="31328" y="12104"/>
                  </a:lnTo>
                  <a:lnTo>
                    <a:pt x="35030" y="21265"/>
                  </a:lnTo>
                  <a:lnTo>
                    <a:pt x="38616" y="31220"/>
                  </a:lnTo>
                  <a:lnTo>
                    <a:pt x="42149" y="41539"/>
                  </a:lnTo>
                  <a:lnTo>
                    <a:pt x="45661" y="52015"/>
                  </a:lnTo>
                  <a:lnTo>
                    <a:pt x="49165" y="62566"/>
                  </a:lnTo>
                  <a:lnTo>
                    <a:pt x="52667" y="73640"/>
                  </a:lnTo>
                  <a:lnTo>
                    <a:pt x="56171" y="86142"/>
                  </a:lnTo>
                  <a:lnTo>
                    <a:pt x="59675" y="100441"/>
                  </a:lnTo>
                  <a:lnTo>
                    <a:pt x="63181" y="115946"/>
                  </a:lnTo>
                  <a:lnTo>
                    <a:pt x="66687" y="131433"/>
                  </a:lnTo>
                  <a:lnTo>
                    <a:pt x="70195" y="146180"/>
                  </a:lnTo>
                  <a:lnTo>
                    <a:pt x="73703" y="159993"/>
                  </a:lnTo>
                  <a:lnTo>
                    <a:pt x="77212" y="172951"/>
                  </a:lnTo>
                  <a:lnTo>
                    <a:pt x="80721" y="185217"/>
                  </a:lnTo>
                  <a:lnTo>
                    <a:pt x="84229" y="196962"/>
                  </a:lnTo>
                  <a:lnTo>
                    <a:pt x="87739" y="208331"/>
                  </a:lnTo>
                  <a:lnTo>
                    <a:pt x="91248" y="219433"/>
                  </a:lnTo>
                  <a:lnTo>
                    <a:pt x="94757" y="230352"/>
                  </a:lnTo>
                  <a:lnTo>
                    <a:pt x="98267" y="241144"/>
                  </a:lnTo>
                  <a:lnTo>
                    <a:pt x="101785" y="251859"/>
                  </a:lnTo>
                  <a:lnTo>
                    <a:pt x="105641" y="262852"/>
                  </a:lnTo>
                  <a:lnTo>
                    <a:pt x="110447" y="274757"/>
                  </a:lnTo>
                  <a:lnTo>
                    <a:pt x="116458" y="287836"/>
                  </a:lnTo>
                  <a:lnTo>
                    <a:pt x="123445" y="301705"/>
                  </a:lnTo>
                  <a:lnTo>
                    <a:pt x="130900" y="315554"/>
                  </a:lnTo>
                  <a:lnTo>
                    <a:pt x="138468" y="328899"/>
                  </a:lnTo>
                  <a:lnTo>
                    <a:pt x="145988" y="341451"/>
                  </a:lnTo>
                  <a:lnTo>
                    <a:pt x="153411" y="352954"/>
                  </a:lnTo>
                  <a:lnTo>
                    <a:pt x="160741" y="363382"/>
                  </a:lnTo>
                  <a:lnTo>
                    <a:pt x="168325" y="372552"/>
                  </a:lnTo>
                  <a:lnTo>
                    <a:pt x="176795" y="380048"/>
                  </a:lnTo>
                  <a:lnTo>
                    <a:pt x="186418" y="385789"/>
                  </a:lnTo>
                  <a:lnTo>
                    <a:pt x="196815" y="389663"/>
                  </a:lnTo>
                  <a:lnTo>
                    <a:pt x="207180" y="391373"/>
                  </a:lnTo>
                  <a:lnTo>
                    <a:pt x="217039" y="390967"/>
                  </a:lnTo>
                  <a:lnTo>
                    <a:pt x="226266" y="388764"/>
                  </a:lnTo>
                  <a:lnTo>
                    <a:pt x="234916" y="385160"/>
                  </a:lnTo>
                  <a:lnTo>
                    <a:pt x="243102" y="380514"/>
                  </a:lnTo>
                  <a:lnTo>
                    <a:pt x="250937" y="374958"/>
                  </a:lnTo>
                  <a:lnTo>
                    <a:pt x="258520" y="368405"/>
                  </a:lnTo>
                  <a:lnTo>
                    <a:pt x="265920" y="360879"/>
                  </a:lnTo>
                  <a:lnTo>
                    <a:pt x="273027" y="352198"/>
                  </a:lnTo>
                  <a:lnTo>
                    <a:pt x="279575" y="341929"/>
                  </a:lnTo>
                  <a:lnTo>
                    <a:pt x="285455" y="329977"/>
                  </a:lnTo>
                  <a:lnTo>
                    <a:pt x="290555" y="316543"/>
                  </a:lnTo>
                  <a:lnTo>
                    <a:pt x="294683" y="301929"/>
                  </a:lnTo>
                  <a:lnTo>
                    <a:pt x="297828" y="286428"/>
                  </a:lnTo>
                  <a:lnTo>
                    <a:pt x="300128" y="270122"/>
                  </a:lnTo>
                  <a:lnTo>
                    <a:pt x="301762" y="252893"/>
                  </a:lnTo>
                  <a:lnTo>
                    <a:pt x="302901" y="234748"/>
                  </a:lnTo>
                  <a:lnTo>
                    <a:pt x="303686" y="215818"/>
                  </a:lnTo>
                  <a:lnTo>
                    <a:pt x="304221" y="196271"/>
                  </a:lnTo>
                  <a:lnTo>
                    <a:pt x="304579" y="176272"/>
                  </a:lnTo>
                  <a:lnTo>
                    <a:pt x="304651" y="156113"/>
                  </a:lnTo>
                  <a:lnTo>
                    <a:pt x="304168" y="136199"/>
                  </a:lnTo>
                  <a:lnTo>
                    <a:pt x="303025" y="116740"/>
                  </a:lnTo>
                  <a:lnTo>
                    <a:pt x="301273" y="98080"/>
                  </a:lnTo>
                  <a:lnTo>
                    <a:pt x="299026" y="80769"/>
                  </a:lnTo>
                  <a:lnTo>
                    <a:pt x="296408" y="64990"/>
                  </a:lnTo>
                  <a:lnTo>
                    <a:pt x="293674" y="51044"/>
                  </a:lnTo>
                  <a:lnTo>
                    <a:pt x="290936" y="38157"/>
                  </a:lnTo>
                  <a:lnTo>
                    <a:pt x="287957" y="25195"/>
                  </a:lnTo>
                  <a:lnTo>
                    <a:pt x="284270" y="100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724671" y="3169077"/>
              <a:ext cx="96967" cy="123406"/>
            </a:xfrm>
            <a:custGeom>
              <a:avLst/>
              <a:gdLst/>
              <a:ahLst/>
              <a:cxnLst/>
              <a:rect l="0" t="0" r="0" b="0"/>
              <a:pathLst>
                <a:path w="96967" h="123406">
                  <a:moveTo>
                    <a:pt x="23266" y="0"/>
                  </a:moveTo>
                  <a:lnTo>
                    <a:pt x="17466" y="6002"/>
                  </a:lnTo>
                  <a:lnTo>
                    <a:pt x="12541" y="12847"/>
                  </a:lnTo>
                  <a:lnTo>
                    <a:pt x="8048" y="21235"/>
                  </a:lnTo>
                  <a:lnTo>
                    <a:pt x="4173" y="30862"/>
                  </a:lnTo>
                  <a:lnTo>
                    <a:pt x="1456" y="41177"/>
                  </a:lnTo>
                  <a:lnTo>
                    <a:pt x="101" y="51784"/>
                  </a:lnTo>
                  <a:lnTo>
                    <a:pt x="0" y="62482"/>
                  </a:lnTo>
                  <a:lnTo>
                    <a:pt x="917" y="73182"/>
                  </a:lnTo>
                  <a:lnTo>
                    <a:pt x="2616" y="83846"/>
                  </a:lnTo>
                  <a:lnTo>
                    <a:pt x="5213" y="94139"/>
                  </a:lnTo>
                  <a:lnTo>
                    <a:pt x="9158" y="103451"/>
                  </a:lnTo>
                  <a:lnTo>
                    <a:pt x="14589" y="111517"/>
                  </a:lnTo>
                  <a:lnTo>
                    <a:pt x="21354" y="117916"/>
                  </a:lnTo>
                  <a:lnTo>
                    <a:pt x="29190" y="121934"/>
                  </a:lnTo>
                  <a:lnTo>
                    <a:pt x="37828" y="123405"/>
                  </a:lnTo>
                  <a:lnTo>
                    <a:pt x="46881" y="122460"/>
                  </a:lnTo>
                  <a:lnTo>
                    <a:pt x="55871" y="119250"/>
                  </a:lnTo>
                  <a:lnTo>
                    <a:pt x="64533" y="114091"/>
                  </a:lnTo>
                  <a:lnTo>
                    <a:pt x="72482" y="107224"/>
                  </a:lnTo>
                  <a:lnTo>
                    <a:pt x="79142" y="98728"/>
                  </a:lnTo>
                  <a:lnTo>
                    <a:pt x="84324" y="88805"/>
                  </a:lnTo>
                  <a:lnTo>
                    <a:pt x="88167" y="77960"/>
                  </a:lnTo>
                  <a:lnTo>
                    <a:pt x="91337" y="65653"/>
                  </a:lnTo>
                  <a:lnTo>
                    <a:pt x="94111" y="48570"/>
                  </a:lnTo>
                  <a:lnTo>
                    <a:pt x="96966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877358" y="3150057"/>
              <a:ext cx="165378" cy="123905"/>
            </a:xfrm>
            <a:custGeom>
              <a:avLst/>
              <a:gdLst/>
              <a:ahLst/>
              <a:cxnLst/>
              <a:rect l="0" t="0" r="0" b="0"/>
              <a:pathLst>
                <a:path w="165378" h="123905">
                  <a:moveTo>
                    <a:pt x="7450" y="82191"/>
                  </a:moveTo>
                  <a:lnTo>
                    <a:pt x="7517" y="93860"/>
                  </a:lnTo>
                  <a:lnTo>
                    <a:pt x="8157" y="104348"/>
                  </a:lnTo>
                  <a:lnTo>
                    <a:pt x="9425" y="114575"/>
                  </a:lnTo>
                  <a:lnTo>
                    <a:pt x="10238" y="122119"/>
                  </a:lnTo>
                  <a:lnTo>
                    <a:pt x="9461" y="123904"/>
                  </a:lnTo>
                  <a:lnTo>
                    <a:pt x="7655" y="121161"/>
                  </a:lnTo>
                  <a:lnTo>
                    <a:pt x="5423" y="115354"/>
                  </a:lnTo>
                  <a:lnTo>
                    <a:pt x="3294" y="107274"/>
                  </a:lnTo>
                  <a:lnTo>
                    <a:pt x="1531" y="97475"/>
                  </a:lnTo>
                  <a:lnTo>
                    <a:pt x="347" y="86569"/>
                  </a:lnTo>
                  <a:lnTo>
                    <a:pt x="0" y="75221"/>
                  </a:lnTo>
                  <a:lnTo>
                    <a:pt x="559" y="63850"/>
                  </a:lnTo>
                  <a:lnTo>
                    <a:pt x="2410" y="53276"/>
                  </a:lnTo>
                  <a:lnTo>
                    <a:pt x="6311" y="44768"/>
                  </a:lnTo>
                  <a:lnTo>
                    <a:pt x="12481" y="38839"/>
                  </a:lnTo>
                  <a:lnTo>
                    <a:pt x="20201" y="35656"/>
                  </a:lnTo>
                  <a:lnTo>
                    <a:pt x="28143" y="35399"/>
                  </a:lnTo>
                  <a:lnTo>
                    <a:pt x="35532" y="37817"/>
                  </a:lnTo>
                  <a:lnTo>
                    <a:pt x="42710" y="41090"/>
                  </a:lnTo>
                  <a:lnTo>
                    <a:pt x="49819" y="42410"/>
                  </a:lnTo>
                  <a:lnTo>
                    <a:pt x="55923" y="40844"/>
                  </a:lnTo>
                  <a:lnTo>
                    <a:pt x="61058" y="36721"/>
                  </a:lnTo>
                  <a:lnTo>
                    <a:pt x="65556" y="30661"/>
                  </a:lnTo>
                  <a:lnTo>
                    <a:pt x="70001" y="23539"/>
                  </a:lnTo>
                  <a:lnTo>
                    <a:pt x="75167" y="16389"/>
                  </a:lnTo>
                  <a:lnTo>
                    <a:pt x="81400" y="9789"/>
                  </a:lnTo>
                  <a:lnTo>
                    <a:pt x="88528" y="4378"/>
                  </a:lnTo>
                  <a:lnTo>
                    <a:pt x="96070" y="1025"/>
                  </a:lnTo>
                  <a:lnTo>
                    <a:pt x="103696" y="0"/>
                  </a:lnTo>
                  <a:lnTo>
                    <a:pt x="111253" y="1244"/>
                  </a:lnTo>
                  <a:lnTo>
                    <a:pt x="118699" y="4653"/>
                  </a:lnTo>
                  <a:lnTo>
                    <a:pt x="126032" y="9942"/>
                  </a:lnTo>
                  <a:lnTo>
                    <a:pt x="133107" y="16726"/>
                  </a:lnTo>
                  <a:lnTo>
                    <a:pt x="139639" y="24632"/>
                  </a:lnTo>
                  <a:lnTo>
                    <a:pt x="145512" y="33351"/>
                  </a:lnTo>
                  <a:lnTo>
                    <a:pt x="150625" y="42763"/>
                  </a:lnTo>
                  <a:lnTo>
                    <a:pt x="155308" y="54166"/>
                  </a:lnTo>
                  <a:lnTo>
                    <a:pt x="159972" y="71909"/>
                  </a:lnTo>
                  <a:lnTo>
                    <a:pt x="165377" y="1032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074321" y="2937450"/>
              <a:ext cx="159927" cy="319475"/>
            </a:xfrm>
            <a:custGeom>
              <a:avLst/>
              <a:gdLst/>
              <a:ahLst/>
              <a:cxnLst/>
              <a:rect l="0" t="0" r="0" b="0"/>
              <a:pathLst>
                <a:path w="159927" h="319475">
                  <a:moveTo>
                    <a:pt x="0" y="0"/>
                  </a:moveTo>
                  <a:lnTo>
                    <a:pt x="2867" y="11736"/>
                  </a:lnTo>
                  <a:lnTo>
                    <a:pt x="5009" y="22865"/>
                  </a:lnTo>
                  <a:lnTo>
                    <a:pt x="6616" y="34467"/>
                  </a:lnTo>
                  <a:lnTo>
                    <a:pt x="7970" y="46801"/>
                  </a:lnTo>
                  <a:lnTo>
                    <a:pt x="9467" y="60110"/>
                  </a:lnTo>
                  <a:lnTo>
                    <a:pt x="11313" y="74414"/>
                  </a:lnTo>
                  <a:lnTo>
                    <a:pt x="13380" y="89419"/>
                  </a:lnTo>
                  <a:lnTo>
                    <a:pt x="15312" y="104632"/>
                  </a:lnTo>
                  <a:lnTo>
                    <a:pt x="16913" y="119750"/>
                  </a:lnTo>
                  <a:lnTo>
                    <a:pt x="18309" y="134662"/>
                  </a:lnTo>
                  <a:lnTo>
                    <a:pt x="19854" y="149360"/>
                  </a:lnTo>
                  <a:lnTo>
                    <a:pt x="21740" y="163877"/>
                  </a:lnTo>
                  <a:lnTo>
                    <a:pt x="23837" y="178253"/>
                  </a:lnTo>
                  <a:lnTo>
                    <a:pt x="25791" y="192526"/>
                  </a:lnTo>
                  <a:lnTo>
                    <a:pt x="27407" y="206721"/>
                  </a:lnTo>
                  <a:lnTo>
                    <a:pt x="28815" y="220695"/>
                  </a:lnTo>
                  <a:lnTo>
                    <a:pt x="30367" y="234159"/>
                  </a:lnTo>
                  <a:lnTo>
                    <a:pt x="32266" y="246926"/>
                  </a:lnTo>
                  <a:lnTo>
                    <a:pt x="34647" y="256654"/>
                  </a:lnTo>
                  <a:lnTo>
                    <a:pt x="37131" y="260144"/>
                  </a:lnTo>
                  <a:lnTo>
                    <a:pt x="38966" y="257959"/>
                  </a:lnTo>
                  <a:lnTo>
                    <a:pt x="40154" y="251728"/>
                  </a:lnTo>
                  <a:lnTo>
                    <a:pt x="41230" y="242975"/>
                  </a:lnTo>
                  <a:lnTo>
                    <a:pt x="42979" y="232939"/>
                  </a:lnTo>
                  <a:lnTo>
                    <a:pt x="45767" y="222366"/>
                  </a:lnTo>
                  <a:lnTo>
                    <a:pt x="49596" y="211783"/>
                  </a:lnTo>
                  <a:lnTo>
                    <a:pt x="54303" y="201653"/>
                  </a:lnTo>
                  <a:lnTo>
                    <a:pt x="59693" y="192168"/>
                  </a:lnTo>
                  <a:lnTo>
                    <a:pt x="65750" y="183471"/>
                  </a:lnTo>
                  <a:lnTo>
                    <a:pt x="72639" y="175764"/>
                  </a:lnTo>
                  <a:lnTo>
                    <a:pt x="80381" y="169070"/>
                  </a:lnTo>
                  <a:lnTo>
                    <a:pt x="88866" y="163742"/>
                  </a:lnTo>
                  <a:lnTo>
                    <a:pt x="97940" y="160518"/>
                  </a:lnTo>
                  <a:lnTo>
                    <a:pt x="107443" y="159615"/>
                  </a:lnTo>
                  <a:lnTo>
                    <a:pt x="116926" y="160957"/>
                  </a:lnTo>
                  <a:lnTo>
                    <a:pt x="125679" y="164442"/>
                  </a:lnTo>
                  <a:lnTo>
                    <a:pt x="133377" y="169785"/>
                  </a:lnTo>
                  <a:lnTo>
                    <a:pt x="140036" y="176607"/>
                  </a:lnTo>
                  <a:lnTo>
                    <a:pt x="145824" y="184541"/>
                  </a:lnTo>
                  <a:lnTo>
                    <a:pt x="150932" y="193282"/>
                  </a:lnTo>
                  <a:lnTo>
                    <a:pt x="155212" y="202758"/>
                  </a:lnTo>
                  <a:lnTo>
                    <a:pt x="158191" y="213103"/>
                  </a:lnTo>
                  <a:lnTo>
                    <a:pt x="159715" y="224319"/>
                  </a:lnTo>
                  <a:lnTo>
                    <a:pt x="159926" y="236121"/>
                  </a:lnTo>
                  <a:lnTo>
                    <a:pt x="159080" y="248044"/>
                  </a:lnTo>
                  <a:lnTo>
                    <a:pt x="157429" y="259800"/>
                  </a:lnTo>
                  <a:lnTo>
                    <a:pt x="154863" y="271135"/>
                  </a:lnTo>
                  <a:lnTo>
                    <a:pt x="150939" y="281747"/>
                  </a:lnTo>
                  <a:lnTo>
                    <a:pt x="145517" y="291541"/>
                  </a:lnTo>
                  <a:lnTo>
                    <a:pt x="138588" y="300269"/>
                  </a:lnTo>
                  <a:lnTo>
                    <a:pt x="130109" y="307461"/>
                  </a:lnTo>
                  <a:lnTo>
                    <a:pt x="120227" y="312999"/>
                  </a:lnTo>
                  <a:lnTo>
                    <a:pt x="109423" y="316885"/>
                  </a:lnTo>
                  <a:lnTo>
                    <a:pt x="97154" y="319343"/>
                  </a:lnTo>
                  <a:lnTo>
                    <a:pt x="80110" y="319474"/>
                  </a:lnTo>
                  <a:lnTo>
                    <a:pt x="52642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263834" y="3082268"/>
              <a:ext cx="105286" cy="147875"/>
            </a:xfrm>
            <a:custGeom>
              <a:avLst/>
              <a:gdLst/>
              <a:ahLst/>
              <a:cxnLst/>
              <a:rect l="0" t="0" r="0" b="0"/>
              <a:pathLst>
                <a:path w="105286" h="147875">
                  <a:moveTo>
                    <a:pt x="0" y="86809"/>
                  </a:moveTo>
                  <a:lnTo>
                    <a:pt x="8868" y="83876"/>
                  </a:lnTo>
                  <a:lnTo>
                    <a:pt x="17855" y="81093"/>
                  </a:lnTo>
                  <a:lnTo>
                    <a:pt x="27846" y="78194"/>
                  </a:lnTo>
                  <a:lnTo>
                    <a:pt x="38654" y="75154"/>
                  </a:lnTo>
                  <a:lnTo>
                    <a:pt x="49817" y="71989"/>
                  </a:lnTo>
                  <a:lnTo>
                    <a:pt x="61008" y="68711"/>
                  </a:lnTo>
                  <a:lnTo>
                    <a:pt x="71602" y="64855"/>
                  </a:lnTo>
                  <a:lnTo>
                    <a:pt x="80642" y="59518"/>
                  </a:lnTo>
                  <a:lnTo>
                    <a:pt x="87738" y="52339"/>
                  </a:lnTo>
                  <a:lnTo>
                    <a:pt x="92685" y="43753"/>
                  </a:lnTo>
                  <a:lnTo>
                    <a:pt x="95197" y="34688"/>
                  </a:lnTo>
                  <a:lnTo>
                    <a:pt x="95359" y="25751"/>
                  </a:lnTo>
                  <a:lnTo>
                    <a:pt x="93215" y="17500"/>
                  </a:lnTo>
                  <a:lnTo>
                    <a:pt x="88595" y="10578"/>
                  </a:lnTo>
                  <a:lnTo>
                    <a:pt x="81648" y="5201"/>
                  </a:lnTo>
                  <a:lnTo>
                    <a:pt x="73089" y="1560"/>
                  </a:lnTo>
                  <a:lnTo>
                    <a:pt x="63977" y="0"/>
                  </a:lnTo>
                  <a:lnTo>
                    <a:pt x="54967" y="509"/>
                  </a:lnTo>
                  <a:lnTo>
                    <a:pt x="46312" y="2949"/>
                  </a:lnTo>
                  <a:lnTo>
                    <a:pt x="38046" y="7244"/>
                  </a:lnTo>
                  <a:lnTo>
                    <a:pt x="30128" y="13170"/>
                  </a:lnTo>
                  <a:lnTo>
                    <a:pt x="22811" y="20571"/>
                  </a:lnTo>
                  <a:lnTo>
                    <a:pt x="16640" y="29432"/>
                  </a:lnTo>
                  <a:lnTo>
                    <a:pt x="11824" y="39613"/>
                  </a:lnTo>
                  <a:lnTo>
                    <a:pt x="8419" y="50872"/>
                  </a:lnTo>
                  <a:lnTo>
                    <a:pt x="6500" y="62953"/>
                  </a:lnTo>
                  <a:lnTo>
                    <a:pt x="5955" y="75626"/>
                  </a:lnTo>
                  <a:lnTo>
                    <a:pt x="6707" y="88388"/>
                  </a:lnTo>
                  <a:lnTo>
                    <a:pt x="8798" y="100497"/>
                  </a:lnTo>
                  <a:lnTo>
                    <a:pt x="12131" y="111596"/>
                  </a:lnTo>
                  <a:lnTo>
                    <a:pt x="16657" y="121522"/>
                  </a:lnTo>
                  <a:lnTo>
                    <a:pt x="22442" y="130125"/>
                  </a:lnTo>
                  <a:lnTo>
                    <a:pt x="29404" y="137455"/>
                  </a:lnTo>
                  <a:lnTo>
                    <a:pt x="37179" y="143225"/>
                  </a:lnTo>
                  <a:lnTo>
                    <a:pt x="45236" y="146755"/>
                  </a:lnTo>
                  <a:lnTo>
                    <a:pt x="53245" y="147874"/>
                  </a:lnTo>
                  <a:lnTo>
                    <a:pt x="61163" y="146977"/>
                  </a:lnTo>
                  <a:lnTo>
                    <a:pt x="70126" y="144562"/>
                  </a:lnTo>
                  <a:lnTo>
                    <a:pt x="83153" y="139299"/>
                  </a:lnTo>
                  <a:lnTo>
                    <a:pt x="105285" y="1289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400704" y="3053264"/>
              <a:ext cx="126343" cy="208251"/>
            </a:xfrm>
            <a:custGeom>
              <a:avLst/>
              <a:gdLst/>
              <a:ahLst/>
              <a:cxnLst/>
              <a:rect l="0" t="0" r="0" b="0"/>
              <a:pathLst>
                <a:path w="126343" h="208251">
                  <a:moveTo>
                    <a:pt x="0" y="94756"/>
                  </a:moveTo>
                  <a:lnTo>
                    <a:pt x="67" y="106425"/>
                  </a:lnTo>
                  <a:lnTo>
                    <a:pt x="707" y="116913"/>
                  </a:lnTo>
                  <a:lnTo>
                    <a:pt x="2004" y="127219"/>
                  </a:lnTo>
                  <a:lnTo>
                    <a:pt x="3864" y="137694"/>
                  </a:lnTo>
                  <a:lnTo>
                    <a:pt x="6180" y="148686"/>
                  </a:lnTo>
                  <a:lnTo>
                    <a:pt x="8847" y="160324"/>
                  </a:lnTo>
                  <a:lnTo>
                    <a:pt x="11771" y="172405"/>
                  </a:lnTo>
                  <a:lnTo>
                    <a:pt x="14878" y="184511"/>
                  </a:lnTo>
                  <a:lnTo>
                    <a:pt x="18088" y="196323"/>
                  </a:lnTo>
                  <a:lnTo>
                    <a:pt x="20489" y="205271"/>
                  </a:lnTo>
                  <a:lnTo>
                    <a:pt x="21014" y="208250"/>
                  </a:lnTo>
                  <a:lnTo>
                    <a:pt x="20061" y="206309"/>
                  </a:lnTo>
                  <a:lnTo>
                    <a:pt x="18160" y="201145"/>
                  </a:lnTo>
                  <a:lnTo>
                    <a:pt x="15671" y="193983"/>
                  </a:lnTo>
                  <a:lnTo>
                    <a:pt x="12823" y="185582"/>
                  </a:lnTo>
                  <a:lnTo>
                    <a:pt x="10081" y="176245"/>
                  </a:lnTo>
                  <a:lnTo>
                    <a:pt x="8142" y="165950"/>
                  </a:lnTo>
                  <a:lnTo>
                    <a:pt x="7318" y="154746"/>
                  </a:lnTo>
                  <a:lnTo>
                    <a:pt x="7578" y="142941"/>
                  </a:lnTo>
                  <a:lnTo>
                    <a:pt x="8739" y="131011"/>
                  </a:lnTo>
                  <a:lnTo>
                    <a:pt x="10598" y="119247"/>
                  </a:lnTo>
                  <a:lnTo>
                    <a:pt x="13132" y="107907"/>
                  </a:lnTo>
                  <a:lnTo>
                    <a:pt x="16502" y="97290"/>
                  </a:lnTo>
                  <a:lnTo>
                    <a:pt x="20730" y="87484"/>
                  </a:lnTo>
                  <a:lnTo>
                    <a:pt x="25702" y="78408"/>
                  </a:lnTo>
                  <a:lnTo>
                    <a:pt x="31264" y="69917"/>
                  </a:lnTo>
                  <a:lnTo>
                    <a:pt x="37270" y="61867"/>
                  </a:lnTo>
                  <a:lnTo>
                    <a:pt x="43760" y="54137"/>
                  </a:lnTo>
                  <a:lnTo>
                    <a:pt x="50949" y="46632"/>
                  </a:lnTo>
                  <a:lnTo>
                    <a:pt x="58897" y="39287"/>
                  </a:lnTo>
                  <a:lnTo>
                    <a:pt x="67522" y="32218"/>
                  </a:lnTo>
                  <a:lnTo>
                    <a:pt x="76690" y="25697"/>
                  </a:lnTo>
                  <a:lnTo>
                    <a:pt x="86252" y="19835"/>
                  </a:lnTo>
                  <a:lnTo>
                    <a:pt x="95640" y="14730"/>
                  </a:lnTo>
                  <a:lnTo>
                    <a:pt x="104793" y="10055"/>
                  </a:lnTo>
                  <a:lnTo>
                    <a:pt x="114513" y="539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715366" y="3074321"/>
              <a:ext cx="128837" cy="162101"/>
            </a:xfrm>
            <a:custGeom>
              <a:avLst/>
              <a:gdLst/>
              <a:ahLst/>
              <a:cxnLst/>
              <a:rect l="0" t="0" r="0" b="0"/>
              <a:pathLst>
                <a:path w="128837" h="162101">
                  <a:moveTo>
                    <a:pt x="85421" y="10528"/>
                  </a:moveTo>
                  <a:lnTo>
                    <a:pt x="76620" y="7796"/>
                  </a:lnTo>
                  <a:lnTo>
                    <a:pt x="68273" y="6934"/>
                  </a:lnTo>
                  <a:lnTo>
                    <a:pt x="59579" y="7924"/>
                  </a:lnTo>
                  <a:lnTo>
                    <a:pt x="50631" y="10463"/>
                  </a:lnTo>
                  <a:lnTo>
                    <a:pt x="41784" y="14247"/>
                  </a:lnTo>
                  <a:lnTo>
                    <a:pt x="33250" y="18987"/>
                  </a:lnTo>
                  <a:lnTo>
                    <a:pt x="25235" y="24593"/>
                  </a:lnTo>
                  <a:lnTo>
                    <a:pt x="18006" y="31172"/>
                  </a:lnTo>
                  <a:lnTo>
                    <a:pt x="11637" y="38712"/>
                  </a:lnTo>
                  <a:lnTo>
                    <a:pt x="6363" y="47400"/>
                  </a:lnTo>
                  <a:lnTo>
                    <a:pt x="2643" y="57673"/>
                  </a:lnTo>
                  <a:lnTo>
                    <a:pt x="586" y="69618"/>
                  </a:lnTo>
                  <a:lnTo>
                    <a:pt x="0" y="82708"/>
                  </a:lnTo>
                  <a:lnTo>
                    <a:pt x="586" y="96026"/>
                  </a:lnTo>
                  <a:lnTo>
                    <a:pt x="2060" y="109007"/>
                  </a:lnTo>
                  <a:lnTo>
                    <a:pt x="4506" y="121144"/>
                  </a:lnTo>
                  <a:lnTo>
                    <a:pt x="8348" y="131835"/>
                  </a:lnTo>
                  <a:lnTo>
                    <a:pt x="13715" y="140904"/>
                  </a:lnTo>
                  <a:lnTo>
                    <a:pt x="20607" y="148349"/>
                  </a:lnTo>
                  <a:lnTo>
                    <a:pt x="29061" y="154148"/>
                  </a:lnTo>
                  <a:lnTo>
                    <a:pt x="38927" y="158453"/>
                  </a:lnTo>
                  <a:lnTo>
                    <a:pt x="49620" y="161212"/>
                  </a:lnTo>
                  <a:lnTo>
                    <a:pt x="60248" y="162100"/>
                  </a:lnTo>
                  <a:lnTo>
                    <a:pt x="70316" y="161106"/>
                  </a:lnTo>
                  <a:lnTo>
                    <a:pt x="79700" y="158492"/>
                  </a:lnTo>
                  <a:lnTo>
                    <a:pt x="88462" y="154604"/>
                  </a:lnTo>
                  <a:lnTo>
                    <a:pt x="96722" y="149759"/>
                  </a:lnTo>
                  <a:lnTo>
                    <a:pt x="104439" y="143898"/>
                  </a:lnTo>
                  <a:lnTo>
                    <a:pt x="111411" y="136608"/>
                  </a:lnTo>
                  <a:lnTo>
                    <a:pt x="117578" y="127778"/>
                  </a:lnTo>
                  <a:lnTo>
                    <a:pt x="122704" y="117577"/>
                  </a:lnTo>
                  <a:lnTo>
                    <a:pt x="126318" y="106281"/>
                  </a:lnTo>
                  <a:lnTo>
                    <a:pt x="128302" y="94167"/>
                  </a:lnTo>
                  <a:lnTo>
                    <a:pt x="128836" y="81626"/>
                  </a:lnTo>
                  <a:lnTo>
                    <a:pt x="128215" y="69141"/>
                  </a:lnTo>
                  <a:lnTo>
                    <a:pt x="126717" y="56980"/>
                  </a:lnTo>
                  <a:lnTo>
                    <a:pt x="124256" y="45528"/>
                  </a:lnTo>
                  <a:lnTo>
                    <a:pt x="120402" y="35362"/>
                  </a:lnTo>
                  <a:lnTo>
                    <a:pt x="115046" y="26679"/>
                  </a:lnTo>
                  <a:lnTo>
                    <a:pt x="108812" y="19488"/>
                  </a:lnTo>
                  <a:lnTo>
                    <a:pt x="102275" y="13095"/>
                  </a:lnTo>
                  <a:lnTo>
                    <a:pt x="94862" y="6938"/>
                  </a:lnTo>
                  <a:lnTo>
                    <a:pt x="8542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825948" y="2800739"/>
              <a:ext cx="122239" cy="410453"/>
            </a:xfrm>
            <a:custGeom>
              <a:avLst/>
              <a:gdLst/>
              <a:ahLst/>
              <a:cxnLst/>
              <a:rect l="0" t="0" r="0" b="0"/>
              <a:pathLst>
                <a:path w="122239" h="410453">
                  <a:moveTo>
                    <a:pt x="80124" y="410452"/>
                  </a:moveTo>
                  <a:lnTo>
                    <a:pt x="80057" y="398784"/>
                  </a:lnTo>
                  <a:lnTo>
                    <a:pt x="79417" y="388295"/>
                  </a:lnTo>
                  <a:lnTo>
                    <a:pt x="78121" y="377984"/>
                  </a:lnTo>
                  <a:lnTo>
                    <a:pt x="76261" y="367338"/>
                  </a:lnTo>
                  <a:lnTo>
                    <a:pt x="73944" y="355697"/>
                  </a:lnTo>
                  <a:lnTo>
                    <a:pt x="71278" y="342806"/>
                  </a:lnTo>
                  <a:lnTo>
                    <a:pt x="68354" y="328899"/>
                  </a:lnTo>
                  <a:lnTo>
                    <a:pt x="65247" y="314497"/>
                  </a:lnTo>
                  <a:lnTo>
                    <a:pt x="62011" y="299963"/>
                  </a:lnTo>
                  <a:lnTo>
                    <a:pt x="58688" y="285629"/>
                  </a:lnTo>
                  <a:lnTo>
                    <a:pt x="55303" y="271859"/>
                  </a:lnTo>
                  <a:lnTo>
                    <a:pt x="51878" y="258778"/>
                  </a:lnTo>
                  <a:lnTo>
                    <a:pt x="48425" y="246011"/>
                  </a:lnTo>
                  <a:lnTo>
                    <a:pt x="44953" y="232826"/>
                  </a:lnTo>
                  <a:lnTo>
                    <a:pt x="41465" y="218840"/>
                  </a:lnTo>
                  <a:lnTo>
                    <a:pt x="37799" y="204172"/>
                  </a:lnTo>
                  <a:lnTo>
                    <a:pt x="33652" y="189246"/>
                  </a:lnTo>
                  <a:lnTo>
                    <a:pt x="28902" y="174351"/>
                  </a:lnTo>
                  <a:lnTo>
                    <a:pt x="23744" y="159604"/>
                  </a:lnTo>
                  <a:lnTo>
                    <a:pt x="18590" y="145023"/>
                  </a:lnTo>
                  <a:lnTo>
                    <a:pt x="13685" y="130588"/>
                  </a:lnTo>
                  <a:lnTo>
                    <a:pt x="9257" y="116268"/>
                  </a:lnTo>
                  <a:lnTo>
                    <a:pt x="5589" y="102034"/>
                  </a:lnTo>
                  <a:lnTo>
                    <a:pt x="2759" y="87865"/>
                  </a:lnTo>
                  <a:lnTo>
                    <a:pt x="843" y="73908"/>
                  </a:lnTo>
                  <a:lnTo>
                    <a:pt x="0" y="60456"/>
                  </a:lnTo>
                  <a:lnTo>
                    <a:pt x="218" y="47638"/>
                  </a:lnTo>
                  <a:lnTo>
                    <a:pt x="1668" y="35743"/>
                  </a:lnTo>
                  <a:lnTo>
                    <a:pt x="4769" y="25279"/>
                  </a:lnTo>
                  <a:lnTo>
                    <a:pt x="9597" y="16400"/>
                  </a:lnTo>
                  <a:lnTo>
                    <a:pt x="15941" y="9268"/>
                  </a:lnTo>
                  <a:lnTo>
                    <a:pt x="23486" y="4219"/>
                  </a:lnTo>
                  <a:lnTo>
                    <a:pt x="31930" y="1230"/>
                  </a:lnTo>
                  <a:lnTo>
                    <a:pt x="41022" y="0"/>
                  </a:lnTo>
                  <a:lnTo>
                    <a:pt x="50570" y="147"/>
                  </a:lnTo>
                  <a:lnTo>
                    <a:pt x="60427" y="1317"/>
                  </a:lnTo>
                  <a:lnTo>
                    <a:pt x="70334" y="3388"/>
                  </a:lnTo>
                  <a:lnTo>
                    <a:pt x="79912" y="6446"/>
                  </a:lnTo>
                  <a:lnTo>
                    <a:pt x="88975" y="10455"/>
                  </a:lnTo>
                  <a:lnTo>
                    <a:pt x="97224" y="14961"/>
                  </a:lnTo>
                  <a:lnTo>
                    <a:pt x="104966" y="19620"/>
                  </a:lnTo>
                  <a:lnTo>
                    <a:pt x="112878" y="24838"/>
                  </a:lnTo>
                  <a:lnTo>
                    <a:pt x="122238" y="314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779730" y="3021678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38531" y="2867"/>
                  </a:lnTo>
                  <a:lnTo>
                    <a:pt x="129544" y="5009"/>
                  </a:lnTo>
                  <a:lnTo>
                    <a:pt x="119549" y="6612"/>
                  </a:lnTo>
                  <a:lnTo>
                    <a:pt x="108568" y="7793"/>
                  </a:lnTo>
                  <a:lnTo>
                    <a:pt x="96757" y="8641"/>
                  </a:lnTo>
                  <a:lnTo>
                    <a:pt x="84303" y="9243"/>
                  </a:lnTo>
                  <a:lnTo>
                    <a:pt x="71538" y="9831"/>
                  </a:lnTo>
                  <a:lnTo>
                    <a:pt x="58905" y="10763"/>
                  </a:lnTo>
                  <a:lnTo>
                    <a:pt x="46650" y="12205"/>
                  </a:lnTo>
                  <a:lnTo>
                    <a:pt x="35266" y="13997"/>
                  </a:lnTo>
                  <a:lnTo>
                    <a:pt x="24468" y="15927"/>
                  </a:lnTo>
                  <a:lnTo>
                    <a:pt x="13310" y="181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130741" y="2969035"/>
              <a:ext cx="134216" cy="324984"/>
            </a:xfrm>
            <a:custGeom>
              <a:avLst/>
              <a:gdLst/>
              <a:ahLst/>
              <a:cxnLst/>
              <a:rect l="0" t="0" r="0" b="0"/>
              <a:pathLst>
                <a:path w="134216" h="324984">
                  <a:moveTo>
                    <a:pt x="38544" y="157928"/>
                  </a:moveTo>
                  <a:lnTo>
                    <a:pt x="41477" y="166864"/>
                  </a:lnTo>
                  <a:lnTo>
                    <a:pt x="44259" y="176491"/>
                  </a:lnTo>
                  <a:lnTo>
                    <a:pt x="47159" y="187778"/>
                  </a:lnTo>
                  <a:lnTo>
                    <a:pt x="50199" y="200446"/>
                  </a:lnTo>
                  <a:lnTo>
                    <a:pt x="53365" y="213925"/>
                  </a:lnTo>
                  <a:lnTo>
                    <a:pt x="56628" y="227792"/>
                  </a:lnTo>
                  <a:lnTo>
                    <a:pt x="59966" y="241655"/>
                  </a:lnTo>
                  <a:lnTo>
                    <a:pt x="63358" y="255099"/>
                  </a:lnTo>
                  <a:lnTo>
                    <a:pt x="66787" y="267951"/>
                  </a:lnTo>
                  <a:lnTo>
                    <a:pt x="70241" y="280392"/>
                  </a:lnTo>
                  <a:lnTo>
                    <a:pt x="73714" y="292826"/>
                  </a:lnTo>
                  <a:lnTo>
                    <a:pt x="77161" y="305448"/>
                  </a:lnTo>
                  <a:lnTo>
                    <a:pt x="79247" y="316705"/>
                  </a:lnTo>
                  <a:lnTo>
                    <a:pt x="78660" y="323513"/>
                  </a:lnTo>
                  <a:lnTo>
                    <a:pt x="76458" y="324983"/>
                  </a:lnTo>
                  <a:lnTo>
                    <a:pt x="73493" y="322306"/>
                  </a:lnTo>
                  <a:lnTo>
                    <a:pt x="70187" y="316681"/>
                  </a:lnTo>
                  <a:lnTo>
                    <a:pt x="66735" y="308788"/>
                  </a:lnTo>
                  <a:lnTo>
                    <a:pt x="63220" y="299137"/>
                  </a:lnTo>
                  <a:lnTo>
                    <a:pt x="59518" y="288007"/>
                  </a:lnTo>
                  <a:lnTo>
                    <a:pt x="55337" y="275450"/>
                  </a:lnTo>
                  <a:lnTo>
                    <a:pt x="50560" y="261617"/>
                  </a:lnTo>
                  <a:lnTo>
                    <a:pt x="45382" y="246744"/>
                  </a:lnTo>
                  <a:lnTo>
                    <a:pt x="40213" y="231080"/>
                  </a:lnTo>
                  <a:lnTo>
                    <a:pt x="35293" y="214841"/>
                  </a:lnTo>
                  <a:lnTo>
                    <a:pt x="30685" y="198361"/>
                  </a:lnTo>
                  <a:lnTo>
                    <a:pt x="26364" y="182069"/>
                  </a:lnTo>
                  <a:lnTo>
                    <a:pt x="22273" y="166191"/>
                  </a:lnTo>
                  <a:lnTo>
                    <a:pt x="18358" y="150919"/>
                  </a:lnTo>
                  <a:lnTo>
                    <a:pt x="14567" y="136503"/>
                  </a:lnTo>
                  <a:lnTo>
                    <a:pt x="10870" y="122980"/>
                  </a:lnTo>
                  <a:lnTo>
                    <a:pt x="7403" y="109914"/>
                  </a:lnTo>
                  <a:lnTo>
                    <a:pt x="4453" y="96527"/>
                  </a:lnTo>
                  <a:lnTo>
                    <a:pt x="2143" y="82410"/>
                  </a:lnTo>
                  <a:lnTo>
                    <a:pt x="592" y="67823"/>
                  </a:lnTo>
                  <a:lnTo>
                    <a:pt x="0" y="53484"/>
                  </a:lnTo>
                  <a:lnTo>
                    <a:pt x="396" y="39816"/>
                  </a:lnTo>
                  <a:lnTo>
                    <a:pt x="2137" y="27384"/>
                  </a:lnTo>
                  <a:lnTo>
                    <a:pt x="5966" y="17027"/>
                  </a:lnTo>
                  <a:lnTo>
                    <a:pt x="12096" y="9005"/>
                  </a:lnTo>
                  <a:lnTo>
                    <a:pt x="20128" y="3418"/>
                  </a:lnTo>
                  <a:lnTo>
                    <a:pt x="29346" y="469"/>
                  </a:lnTo>
                  <a:lnTo>
                    <a:pt x="39209" y="0"/>
                  </a:lnTo>
                  <a:lnTo>
                    <a:pt x="49404" y="1597"/>
                  </a:lnTo>
                  <a:lnTo>
                    <a:pt x="59767" y="4786"/>
                  </a:lnTo>
                  <a:lnTo>
                    <a:pt x="70208" y="9149"/>
                  </a:lnTo>
                  <a:lnTo>
                    <a:pt x="80523" y="14514"/>
                  </a:lnTo>
                  <a:lnTo>
                    <a:pt x="90382" y="20937"/>
                  </a:lnTo>
                  <a:lnTo>
                    <a:pt x="99643" y="28372"/>
                  </a:lnTo>
                  <a:lnTo>
                    <a:pt x="108167" y="36822"/>
                  </a:lnTo>
                  <a:lnTo>
                    <a:pt x="115748" y="46404"/>
                  </a:lnTo>
                  <a:lnTo>
                    <a:pt x="122357" y="57076"/>
                  </a:lnTo>
                  <a:lnTo>
                    <a:pt x="127795" y="68668"/>
                  </a:lnTo>
                  <a:lnTo>
                    <a:pt x="131625" y="80973"/>
                  </a:lnTo>
                  <a:lnTo>
                    <a:pt x="133752" y="93797"/>
                  </a:lnTo>
                  <a:lnTo>
                    <a:pt x="134215" y="106661"/>
                  </a:lnTo>
                  <a:lnTo>
                    <a:pt x="133014" y="118837"/>
                  </a:lnTo>
                  <a:lnTo>
                    <a:pt x="130314" y="129977"/>
                  </a:lnTo>
                  <a:lnTo>
                    <a:pt x="126126" y="139792"/>
                  </a:lnTo>
                  <a:lnTo>
                    <a:pt x="119500" y="148836"/>
                  </a:lnTo>
                  <a:lnTo>
                    <a:pt x="106504" y="157900"/>
                  </a:lnTo>
                  <a:lnTo>
                    <a:pt x="80658" y="1684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294389" y="2947979"/>
              <a:ext cx="274979" cy="176341"/>
            </a:xfrm>
            <a:custGeom>
              <a:avLst/>
              <a:gdLst/>
              <a:ahLst/>
              <a:cxnLst/>
              <a:rect l="0" t="0" r="0" b="0"/>
              <a:pathLst>
                <a:path w="274979" h="176341">
                  <a:moveTo>
                    <a:pt x="85466" y="136870"/>
                  </a:moveTo>
                  <a:lnTo>
                    <a:pt x="88332" y="128002"/>
                  </a:lnTo>
                  <a:lnTo>
                    <a:pt x="90475" y="119015"/>
                  </a:lnTo>
                  <a:lnTo>
                    <a:pt x="92068" y="109024"/>
                  </a:lnTo>
                  <a:lnTo>
                    <a:pt x="92903" y="98217"/>
                  </a:lnTo>
                  <a:lnTo>
                    <a:pt x="92455" y="87053"/>
                  </a:lnTo>
                  <a:lnTo>
                    <a:pt x="90541" y="75857"/>
                  </a:lnTo>
                  <a:lnTo>
                    <a:pt x="87132" y="65091"/>
                  </a:lnTo>
                  <a:lnTo>
                    <a:pt x="82175" y="55403"/>
                  </a:lnTo>
                  <a:lnTo>
                    <a:pt x="75808" y="47057"/>
                  </a:lnTo>
                  <a:lnTo>
                    <a:pt x="68449" y="40457"/>
                  </a:lnTo>
                  <a:lnTo>
                    <a:pt x="60680" y="36298"/>
                  </a:lnTo>
                  <a:lnTo>
                    <a:pt x="52869" y="34724"/>
                  </a:lnTo>
                  <a:lnTo>
                    <a:pt x="45169" y="35429"/>
                  </a:lnTo>
                  <a:lnTo>
                    <a:pt x="37619" y="37945"/>
                  </a:lnTo>
                  <a:lnTo>
                    <a:pt x="30213" y="41825"/>
                  </a:lnTo>
                  <a:lnTo>
                    <a:pt x="23087" y="47019"/>
                  </a:lnTo>
                  <a:lnTo>
                    <a:pt x="16520" y="53852"/>
                  </a:lnTo>
                  <a:lnTo>
                    <a:pt x="10628" y="62368"/>
                  </a:lnTo>
                  <a:lnTo>
                    <a:pt x="5688" y="72186"/>
                  </a:lnTo>
                  <a:lnTo>
                    <a:pt x="2199" y="82692"/>
                  </a:lnTo>
                  <a:lnTo>
                    <a:pt x="305" y="93464"/>
                  </a:lnTo>
                  <a:lnTo>
                    <a:pt x="0" y="104288"/>
                  </a:lnTo>
                  <a:lnTo>
                    <a:pt x="1308" y="115082"/>
                  </a:lnTo>
                  <a:lnTo>
                    <a:pt x="4076" y="125817"/>
                  </a:lnTo>
                  <a:lnTo>
                    <a:pt x="8033" y="136330"/>
                  </a:lnTo>
                  <a:lnTo>
                    <a:pt x="12898" y="146323"/>
                  </a:lnTo>
                  <a:lnTo>
                    <a:pt x="18429" y="155664"/>
                  </a:lnTo>
                  <a:lnTo>
                    <a:pt x="24598" y="163903"/>
                  </a:lnTo>
                  <a:lnTo>
                    <a:pt x="31570" y="170228"/>
                  </a:lnTo>
                  <a:lnTo>
                    <a:pt x="39367" y="174362"/>
                  </a:lnTo>
                  <a:lnTo>
                    <a:pt x="47722" y="176340"/>
                  </a:lnTo>
                  <a:lnTo>
                    <a:pt x="56176" y="176238"/>
                  </a:lnTo>
                  <a:lnTo>
                    <a:pt x="64451" y="174310"/>
                  </a:lnTo>
                  <a:lnTo>
                    <a:pt x="72294" y="170594"/>
                  </a:lnTo>
                  <a:lnTo>
                    <a:pt x="79409" y="164835"/>
                  </a:lnTo>
                  <a:lnTo>
                    <a:pt x="85701" y="157081"/>
                  </a:lnTo>
                  <a:lnTo>
                    <a:pt x="90925" y="147791"/>
                  </a:lnTo>
                  <a:lnTo>
                    <a:pt x="94612" y="137648"/>
                  </a:lnTo>
                  <a:lnTo>
                    <a:pt x="96685" y="127193"/>
                  </a:lnTo>
                  <a:lnTo>
                    <a:pt x="98661" y="119064"/>
                  </a:lnTo>
                  <a:lnTo>
                    <a:pt x="102153" y="116186"/>
                  </a:lnTo>
                  <a:lnTo>
                    <a:pt x="106557" y="117356"/>
                  </a:lnTo>
                  <a:lnTo>
                    <a:pt x="111571" y="121142"/>
                  </a:lnTo>
                  <a:lnTo>
                    <a:pt x="117088" y="126812"/>
                  </a:lnTo>
                  <a:lnTo>
                    <a:pt x="123016" y="133870"/>
                  </a:lnTo>
                  <a:lnTo>
                    <a:pt x="129262" y="141127"/>
                  </a:lnTo>
                  <a:lnTo>
                    <a:pt x="135743" y="146754"/>
                  </a:lnTo>
                  <a:lnTo>
                    <a:pt x="142387" y="149877"/>
                  </a:lnTo>
                  <a:lnTo>
                    <a:pt x="148981" y="150335"/>
                  </a:lnTo>
                  <a:lnTo>
                    <a:pt x="155180" y="148213"/>
                  </a:lnTo>
                  <a:lnTo>
                    <a:pt x="160858" y="143883"/>
                  </a:lnTo>
                  <a:lnTo>
                    <a:pt x="166982" y="138677"/>
                  </a:lnTo>
                  <a:lnTo>
                    <a:pt x="174184" y="134895"/>
                  </a:lnTo>
                  <a:lnTo>
                    <a:pt x="181196" y="133916"/>
                  </a:lnTo>
                  <a:lnTo>
                    <a:pt x="187496" y="135817"/>
                  </a:lnTo>
                  <a:lnTo>
                    <a:pt x="193076" y="140122"/>
                  </a:lnTo>
                  <a:lnTo>
                    <a:pt x="198233" y="146103"/>
                  </a:lnTo>
                  <a:lnTo>
                    <a:pt x="203421" y="152955"/>
                  </a:lnTo>
                  <a:lnTo>
                    <a:pt x="208858" y="160103"/>
                  </a:lnTo>
                  <a:lnTo>
                    <a:pt x="213380" y="165408"/>
                  </a:lnTo>
                  <a:lnTo>
                    <a:pt x="215309" y="166212"/>
                  </a:lnTo>
                  <a:lnTo>
                    <a:pt x="214962" y="162812"/>
                  </a:lnTo>
                  <a:lnTo>
                    <a:pt x="213188" y="156203"/>
                  </a:lnTo>
                  <a:lnTo>
                    <a:pt x="210619" y="147444"/>
                  </a:lnTo>
                  <a:lnTo>
                    <a:pt x="207621" y="137535"/>
                  </a:lnTo>
                  <a:lnTo>
                    <a:pt x="204404" y="127108"/>
                  </a:lnTo>
                  <a:lnTo>
                    <a:pt x="201400" y="116486"/>
                  </a:lnTo>
                  <a:lnTo>
                    <a:pt x="199279" y="105813"/>
                  </a:lnTo>
                  <a:lnTo>
                    <a:pt x="198335" y="95152"/>
                  </a:lnTo>
                  <a:lnTo>
                    <a:pt x="198682" y="84686"/>
                  </a:lnTo>
                  <a:lnTo>
                    <a:pt x="200434" y="74721"/>
                  </a:lnTo>
                  <a:lnTo>
                    <a:pt x="203506" y="65386"/>
                  </a:lnTo>
                  <a:lnTo>
                    <a:pt x="207840" y="56640"/>
                  </a:lnTo>
                  <a:lnTo>
                    <a:pt x="213489" y="48378"/>
                  </a:lnTo>
                  <a:lnTo>
                    <a:pt x="220356" y="40490"/>
                  </a:lnTo>
                  <a:lnTo>
                    <a:pt x="228155" y="32984"/>
                  </a:lnTo>
                  <a:lnTo>
                    <a:pt x="237475" y="25152"/>
                  </a:lnTo>
                  <a:lnTo>
                    <a:pt x="251366" y="15184"/>
                  </a:lnTo>
                  <a:lnTo>
                    <a:pt x="27497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611482" y="2779523"/>
              <a:ext cx="52643" cy="368498"/>
            </a:xfrm>
            <a:custGeom>
              <a:avLst/>
              <a:gdLst/>
              <a:ahLst/>
              <a:cxnLst/>
              <a:rect l="0" t="0" r="0" b="0"/>
              <a:pathLst>
                <a:path w="52643" h="368498">
                  <a:moveTo>
                    <a:pt x="0" y="0"/>
                  </a:moveTo>
                  <a:lnTo>
                    <a:pt x="0" y="8683"/>
                  </a:lnTo>
                  <a:lnTo>
                    <a:pt x="0" y="21376"/>
                  </a:lnTo>
                  <a:lnTo>
                    <a:pt x="0" y="36851"/>
                  </a:lnTo>
                  <a:lnTo>
                    <a:pt x="4" y="54607"/>
                  </a:lnTo>
                  <a:lnTo>
                    <a:pt x="177" y="73724"/>
                  </a:lnTo>
                  <a:lnTo>
                    <a:pt x="825" y="92854"/>
                  </a:lnTo>
                  <a:lnTo>
                    <a:pt x="2079" y="111226"/>
                  </a:lnTo>
                  <a:lnTo>
                    <a:pt x="3904" y="128472"/>
                  </a:lnTo>
                  <a:lnTo>
                    <a:pt x="6200" y="144361"/>
                  </a:lnTo>
                  <a:lnTo>
                    <a:pt x="8852" y="158938"/>
                  </a:lnTo>
                  <a:lnTo>
                    <a:pt x="11597" y="172576"/>
                  </a:lnTo>
                  <a:lnTo>
                    <a:pt x="14053" y="185831"/>
                  </a:lnTo>
                  <a:lnTo>
                    <a:pt x="16039" y="199057"/>
                  </a:lnTo>
                  <a:lnTo>
                    <a:pt x="17709" y="212404"/>
                  </a:lnTo>
                  <a:lnTo>
                    <a:pt x="19445" y="225905"/>
                  </a:lnTo>
                  <a:lnTo>
                    <a:pt x="21468" y="239547"/>
                  </a:lnTo>
                  <a:lnTo>
                    <a:pt x="23828" y="253303"/>
                  </a:lnTo>
                  <a:lnTo>
                    <a:pt x="26492" y="267143"/>
                  </a:lnTo>
                  <a:lnTo>
                    <a:pt x="29398" y="281041"/>
                  </a:lnTo>
                  <a:lnTo>
                    <a:pt x="32485" y="294813"/>
                  </a:lnTo>
                  <a:lnTo>
                    <a:pt x="35704" y="308139"/>
                  </a:lnTo>
                  <a:lnTo>
                    <a:pt x="39010" y="320868"/>
                  </a:lnTo>
                  <a:lnTo>
                    <a:pt x="42224" y="332573"/>
                  </a:lnTo>
                  <a:lnTo>
                    <a:pt x="45343" y="343624"/>
                  </a:lnTo>
                  <a:lnTo>
                    <a:pt x="48641" y="354988"/>
                  </a:lnTo>
                  <a:lnTo>
                    <a:pt x="52642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506197" y="2880195"/>
              <a:ext cx="210571" cy="15142"/>
            </a:xfrm>
            <a:custGeom>
              <a:avLst/>
              <a:gdLst/>
              <a:ahLst/>
              <a:cxnLst/>
              <a:rect l="0" t="0" r="0" b="0"/>
              <a:pathLst>
                <a:path w="210571" h="15142">
                  <a:moveTo>
                    <a:pt x="210570" y="4613"/>
                  </a:moveTo>
                  <a:lnTo>
                    <a:pt x="201768" y="1813"/>
                  </a:lnTo>
                  <a:lnTo>
                    <a:pt x="193421" y="311"/>
                  </a:lnTo>
                  <a:lnTo>
                    <a:pt x="184713" y="0"/>
                  </a:lnTo>
                  <a:lnTo>
                    <a:pt x="175247" y="507"/>
                  </a:lnTo>
                  <a:lnTo>
                    <a:pt x="164455" y="1326"/>
                  </a:lnTo>
                  <a:lnTo>
                    <a:pt x="152162" y="2147"/>
                  </a:lnTo>
                  <a:lnTo>
                    <a:pt x="138669" y="3003"/>
                  </a:lnTo>
                  <a:lnTo>
                    <a:pt x="124551" y="4178"/>
                  </a:lnTo>
                  <a:lnTo>
                    <a:pt x="110206" y="5813"/>
                  </a:lnTo>
                  <a:lnTo>
                    <a:pt x="95830" y="7740"/>
                  </a:lnTo>
                  <a:lnTo>
                    <a:pt x="81500" y="9580"/>
                  </a:lnTo>
                  <a:lnTo>
                    <a:pt x="67248" y="11114"/>
                  </a:lnTo>
                  <a:lnTo>
                    <a:pt x="53482" y="12300"/>
                  </a:lnTo>
                  <a:lnTo>
                    <a:pt x="39542" y="13299"/>
                  </a:lnTo>
                  <a:lnTo>
                    <a:pt x="23085" y="14196"/>
                  </a:lnTo>
                  <a:lnTo>
                    <a:pt x="0" y="151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715822" y="2895336"/>
              <a:ext cx="169257" cy="263214"/>
            </a:xfrm>
            <a:custGeom>
              <a:avLst/>
              <a:gdLst/>
              <a:ahLst/>
              <a:cxnLst/>
              <a:rect l="0" t="0" r="0" b="0"/>
              <a:pathLst>
                <a:path w="169257" h="263214">
                  <a:moveTo>
                    <a:pt x="95701" y="0"/>
                  </a:moveTo>
                  <a:lnTo>
                    <a:pt x="81233" y="3001"/>
                  </a:lnTo>
                  <a:lnTo>
                    <a:pt x="69243" y="6424"/>
                  </a:lnTo>
                  <a:lnTo>
                    <a:pt x="58634" y="10624"/>
                  </a:lnTo>
                  <a:lnTo>
                    <a:pt x="49012" y="15697"/>
                  </a:lnTo>
                  <a:lnTo>
                    <a:pt x="40136" y="21827"/>
                  </a:lnTo>
                  <a:lnTo>
                    <a:pt x="31821" y="29011"/>
                  </a:lnTo>
                  <a:lnTo>
                    <a:pt x="24075" y="37098"/>
                  </a:lnTo>
                  <a:lnTo>
                    <a:pt x="17087" y="45893"/>
                  </a:lnTo>
                  <a:lnTo>
                    <a:pt x="10912" y="55213"/>
                  </a:lnTo>
                  <a:lnTo>
                    <a:pt x="5782" y="64910"/>
                  </a:lnTo>
                  <a:lnTo>
                    <a:pt x="2165" y="74871"/>
                  </a:lnTo>
                  <a:lnTo>
                    <a:pt x="190" y="85006"/>
                  </a:lnTo>
                  <a:lnTo>
                    <a:pt x="0" y="94930"/>
                  </a:lnTo>
                  <a:lnTo>
                    <a:pt x="1918" y="103987"/>
                  </a:lnTo>
                  <a:lnTo>
                    <a:pt x="5917" y="111888"/>
                  </a:lnTo>
                  <a:lnTo>
                    <a:pt x="11856" y="118514"/>
                  </a:lnTo>
                  <a:lnTo>
                    <a:pt x="19654" y="123748"/>
                  </a:lnTo>
                  <a:lnTo>
                    <a:pt x="29078" y="127667"/>
                  </a:lnTo>
                  <a:lnTo>
                    <a:pt x="39640" y="130165"/>
                  </a:lnTo>
                  <a:lnTo>
                    <a:pt x="50713" y="130876"/>
                  </a:lnTo>
                  <a:lnTo>
                    <a:pt x="61896" y="129777"/>
                  </a:lnTo>
                  <a:lnTo>
                    <a:pt x="73013" y="127601"/>
                  </a:lnTo>
                  <a:lnTo>
                    <a:pt x="84010" y="125604"/>
                  </a:lnTo>
                  <a:lnTo>
                    <a:pt x="94889" y="124493"/>
                  </a:lnTo>
                  <a:lnTo>
                    <a:pt x="105670" y="124430"/>
                  </a:lnTo>
                  <a:lnTo>
                    <a:pt x="116376" y="125310"/>
                  </a:lnTo>
                  <a:lnTo>
                    <a:pt x="127019" y="126958"/>
                  </a:lnTo>
                  <a:lnTo>
                    <a:pt x="137286" y="129674"/>
                  </a:lnTo>
                  <a:lnTo>
                    <a:pt x="146575" y="134225"/>
                  </a:lnTo>
                  <a:lnTo>
                    <a:pt x="154626" y="140881"/>
                  </a:lnTo>
                  <a:lnTo>
                    <a:pt x="161184" y="149621"/>
                  </a:lnTo>
                  <a:lnTo>
                    <a:pt x="165840" y="160385"/>
                  </a:lnTo>
                  <a:lnTo>
                    <a:pt x="168553" y="172912"/>
                  </a:lnTo>
                  <a:lnTo>
                    <a:pt x="169256" y="186356"/>
                  </a:lnTo>
                  <a:lnTo>
                    <a:pt x="167691" y="199445"/>
                  </a:lnTo>
                  <a:lnTo>
                    <a:pt x="163937" y="211491"/>
                  </a:lnTo>
                  <a:lnTo>
                    <a:pt x="158333" y="222201"/>
                  </a:lnTo>
                  <a:lnTo>
                    <a:pt x="151293" y="231403"/>
                  </a:lnTo>
                  <a:lnTo>
                    <a:pt x="143187" y="239180"/>
                  </a:lnTo>
                  <a:lnTo>
                    <a:pt x="134154" y="245607"/>
                  </a:lnTo>
                  <a:lnTo>
                    <a:pt x="124115" y="250649"/>
                  </a:lnTo>
                  <a:lnTo>
                    <a:pt x="113108" y="254420"/>
                  </a:lnTo>
                  <a:lnTo>
                    <a:pt x="101315" y="257149"/>
                  </a:lnTo>
                  <a:lnTo>
                    <a:pt x="87516" y="259369"/>
                  </a:lnTo>
                  <a:lnTo>
                    <a:pt x="67144" y="261279"/>
                  </a:lnTo>
                  <a:lnTo>
                    <a:pt x="32530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088533" y="2905865"/>
              <a:ext cx="230545" cy="191777"/>
            </a:xfrm>
            <a:custGeom>
              <a:avLst/>
              <a:gdLst/>
              <a:ahLst/>
              <a:cxnLst/>
              <a:rect l="0" t="0" r="0" b="0"/>
              <a:pathLst>
                <a:path w="230545" h="191777">
                  <a:moveTo>
                    <a:pt x="17788" y="31585"/>
                  </a:moveTo>
                  <a:lnTo>
                    <a:pt x="14854" y="40387"/>
                  </a:lnTo>
                  <a:lnTo>
                    <a:pt x="12072" y="48733"/>
                  </a:lnTo>
                  <a:lnTo>
                    <a:pt x="9177" y="57437"/>
                  </a:lnTo>
                  <a:lnTo>
                    <a:pt x="6309" y="66730"/>
                  </a:lnTo>
                  <a:lnTo>
                    <a:pt x="3793" y="76874"/>
                  </a:lnTo>
                  <a:lnTo>
                    <a:pt x="1786" y="87915"/>
                  </a:lnTo>
                  <a:lnTo>
                    <a:pt x="447" y="99581"/>
                  </a:lnTo>
                  <a:lnTo>
                    <a:pt x="0" y="111404"/>
                  </a:lnTo>
                  <a:lnTo>
                    <a:pt x="486" y="123088"/>
                  </a:lnTo>
                  <a:lnTo>
                    <a:pt x="1948" y="134372"/>
                  </a:lnTo>
                  <a:lnTo>
                    <a:pt x="4524" y="144949"/>
                  </a:lnTo>
                  <a:lnTo>
                    <a:pt x="8188" y="154714"/>
                  </a:lnTo>
                  <a:lnTo>
                    <a:pt x="12935" y="163254"/>
                  </a:lnTo>
                  <a:lnTo>
                    <a:pt x="18869" y="169787"/>
                  </a:lnTo>
                  <a:lnTo>
                    <a:pt x="25932" y="174059"/>
                  </a:lnTo>
                  <a:lnTo>
                    <a:pt x="33774" y="175962"/>
                  </a:lnTo>
                  <a:lnTo>
                    <a:pt x="41877" y="175277"/>
                  </a:lnTo>
                  <a:lnTo>
                    <a:pt x="49916" y="172150"/>
                  </a:lnTo>
                  <a:lnTo>
                    <a:pt x="57770" y="166984"/>
                  </a:lnTo>
                  <a:lnTo>
                    <a:pt x="65423" y="160245"/>
                  </a:lnTo>
                  <a:lnTo>
                    <a:pt x="72903" y="152378"/>
                  </a:lnTo>
                  <a:lnTo>
                    <a:pt x="80250" y="144694"/>
                  </a:lnTo>
                  <a:lnTo>
                    <a:pt x="87496" y="139287"/>
                  </a:lnTo>
                  <a:lnTo>
                    <a:pt x="94666" y="137111"/>
                  </a:lnTo>
                  <a:lnTo>
                    <a:pt x="101619" y="138098"/>
                  </a:lnTo>
                  <a:lnTo>
                    <a:pt x="108062" y="141726"/>
                  </a:lnTo>
                  <a:lnTo>
                    <a:pt x="113880" y="147383"/>
                  </a:lnTo>
                  <a:lnTo>
                    <a:pt x="119280" y="154361"/>
                  </a:lnTo>
                  <a:lnTo>
                    <a:pt x="124672" y="161924"/>
                  </a:lnTo>
                  <a:lnTo>
                    <a:pt x="130312" y="169614"/>
                  </a:lnTo>
                  <a:lnTo>
                    <a:pt x="136594" y="176905"/>
                  </a:lnTo>
                  <a:lnTo>
                    <a:pt x="144109" y="183121"/>
                  </a:lnTo>
                  <a:lnTo>
                    <a:pt x="153051" y="187990"/>
                  </a:lnTo>
                  <a:lnTo>
                    <a:pt x="162973" y="191107"/>
                  </a:lnTo>
                  <a:lnTo>
                    <a:pt x="173011" y="191776"/>
                  </a:lnTo>
                  <a:lnTo>
                    <a:pt x="182641" y="189853"/>
                  </a:lnTo>
                  <a:lnTo>
                    <a:pt x="191544" y="185649"/>
                  </a:lnTo>
                  <a:lnTo>
                    <a:pt x="199444" y="179630"/>
                  </a:lnTo>
                  <a:lnTo>
                    <a:pt x="206307" y="172249"/>
                  </a:lnTo>
                  <a:lnTo>
                    <a:pt x="212271" y="163722"/>
                  </a:lnTo>
                  <a:lnTo>
                    <a:pt x="217526" y="154029"/>
                  </a:lnTo>
                  <a:lnTo>
                    <a:pt x="222245" y="143255"/>
                  </a:lnTo>
                  <a:lnTo>
                    <a:pt x="226247" y="131581"/>
                  </a:lnTo>
                  <a:lnTo>
                    <a:pt x="229032" y="119213"/>
                  </a:lnTo>
                  <a:lnTo>
                    <a:pt x="230424" y="106336"/>
                  </a:lnTo>
                  <a:lnTo>
                    <a:pt x="230544" y="93095"/>
                  </a:lnTo>
                  <a:lnTo>
                    <a:pt x="229637" y="79600"/>
                  </a:lnTo>
                  <a:lnTo>
                    <a:pt x="227957" y="65943"/>
                  </a:lnTo>
                  <a:lnTo>
                    <a:pt x="225872" y="52594"/>
                  </a:lnTo>
                  <a:lnTo>
                    <a:pt x="223649" y="38987"/>
                  </a:lnTo>
                  <a:lnTo>
                    <a:pt x="221098" y="22809"/>
                  </a:lnTo>
                  <a:lnTo>
                    <a:pt x="2178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359005" y="2908912"/>
              <a:ext cx="118230" cy="176910"/>
            </a:xfrm>
            <a:custGeom>
              <a:avLst/>
              <a:gdLst/>
              <a:ahLst/>
              <a:cxnLst/>
              <a:rect l="0" t="0" r="0" b="0"/>
              <a:pathLst>
                <a:path w="118230" h="176910">
                  <a:moveTo>
                    <a:pt x="0" y="81181"/>
                  </a:moveTo>
                  <a:lnTo>
                    <a:pt x="6069" y="86915"/>
                  </a:lnTo>
                  <a:lnTo>
                    <a:pt x="13553" y="91198"/>
                  </a:lnTo>
                  <a:lnTo>
                    <a:pt x="23233" y="94400"/>
                  </a:lnTo>
                  <a:lnTo>
                    <a:pt x="34547" y="96588"/>
                  </a:lnTo>
                  <a:lnTo>
                    <a:pt x="46530" y="97637"/>
                  </a:lnTo>
                  <a:lnTo>
                    <a:pt x="58546" y="97574"/>
                  </a:lnTo>
                  <a:lnTo>
                    <a:pt x="70169" y="96404"/>
                  </a:lnTo>
                  <a:lnTo>
                    <a:pt x="81032" y="94028"/>
                  </a:lnTo>
                  <a:lnTo>
                    <a:pt x="91022" y="90496"/>
                  </a:lnTo>
                  <a:lnTo>
                    <a:pt x="99895" y="85669"/>
                  </a:lnTo>
                  <a:lnTo>
                    <a:pt x="107191" y="79148"/>
                  </a:lnTo>
                  <a:lnTo>
                    <a:pt x="112797" y="70874"/>
                  </a:lnTo>
                  <a:lnTo>
                    <a:pt x="116580" y="61234"/>
                  </a:lnTo>
                  <a:lnTo>
                    <a:pt x="118229" y="50854"/>
                  </a:lnTo>
                  <a:lnTo>
                    <a:pt x="117778" y="40180"/>
                  </a:lnTo>
                  <a:lnTo>
                    <a:pt x="115375" y="29762"/>
                  </a:lnTo>
                  <a:lnTo>
                    <a:pt x="111104" y="20307"/>
                  </a:lnTo>
                  <a:lnTo>
                    <a:pt x="105198" y="12116"/>
                  </a:lnTo>
                  <a:lnTo>
                    <a:pt x="97980" y="5619"/>
                  </a:lnTo>
                  <a:lnTo>
                    <a:pt x="89774" y="1528"/>
                  </a:lnTo>
                  <a:lnTo>
                    <a:pt x="80851" y="0"/>
                  </a:lnTo>
                  <a:lnTo>
                    <a:pt x="71422" y="736"/>
                  </a:lnTo>
                  <a:lnTo>
                    <a:pt x="61638" y="3272"/>
                  </a:lnTo>
                  <a:lnTo>
                    <a:pt x="51624" y="7166"/>
                  </a:lnTo>
                  <a:lnTo>
                    <a:pt x="41780" y="12369"/>
                  </a:lnTo>
                  <a:lnTo>
                    <a:pt x="32776" y="19208"/>
                  </a:lnTo>
                  <a:lnTo>
                    <a:pt x="24911" y="27736"/>
                  </a:lnTo>
                  <a:lnTo>
                    <a:pt x="18309" y="37903"/>
                  </a:lnTo>
                  <a:lnTo>
                    <a:pt x="13090" y="49708"/>
                  </a:lnTo>
                  <a:lnTo>
                    <a:pt x="9182" y="62972"/>
                  </a:lnTo>
                  <a:lnTo>
                    <a:pt x="6692" y="76930"/>
                  </a:lnTo>
                  <a:lnTo>
                    <a:pt x="5986" y="90373"/>
                  </a:lnTo>
                  <a:lnTo>
                    <a:pt x="7101" y="102670"/>
                  </a:lnTo>
                  <a:lnTo>
                    <a:pt x="9798" y="113888"/>
                  </a:lnTo>
                  <a:lnTo>
                    <a:pt x="13741" y="124498"/>
                  </a:lnTo>
                  <a:lnTo>
                    <a:pt x="18618" y="134851"/>
                  </a:lnTo>
                  <a:lnTo>
                    <a:pt x="24331" y="144806"/>
                  </a:lnTo>
                  <a:lnTo>
                    <a:pt x="30988" y="153826"/>
                  </a:lnTo>
                  <a:lnTo>
                    <a:pt x="38576" y="161669"/>
                  </a:lnTo>
                  <a:lnTo>
                    <a:pt x="46959" y="168072"/>
                  </a:lnTo>
                  <a:lnTo>
                    <a:pt x="55964" y="172619"/>
                  </a:lnTo>
                  <a:lnTo>
                    <a:pt x="65417" y="175268"/>
                  </a:lnTo>
                  <a:lnTo>
                    <a:pt x="74731" y="176433"/>
                  </a:lnTo>
                  <a:lnTo>
                    <a:pt x="83827" y="176909"/>
                  </a:lnTo>
                  <a:lnTo>
                    <a:pt x="93499" y="176738"/>
                  </a:lnTo>
                  <a:lnTo>
                    <a:pt x="105285" y="1759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485347" y="2758466"/>
              <a:ext cx="42115" cy="73700"/>
            </a:xfrm>
            <a:custGeom>
              <a:avLst/>
              <a:gdLst/>
              <a:ahLst/>
              <a:cxnLst/>
              <a:rect l="0" t="0" r="0" b="0"/>
              <a:pathLst>
                <a:path w="42115" h="73700">
                  <a:moveTo>
                    <a:pt x="0" y="0"/>
                  </a:moveTo>
                  <a:lnTo>
                    <a:pt x="5867" y="8868"/>
                  </a:lnTo>
                  <a:lnTo>
                    <a:pt x="11432" y="17855"/>
                  </a:lnTo>
                  <a:lnTo>
                    <a:pt x="17222" y="27832"/>
                  </a:lnTo>
                  <a:lnTo>
                    <a:pt x="22979" y="38163"/>
                  </a:lnTo>
                  <a:lnTo>
                    <a:pt x="28637" y="48500"/>
                  </a:lnTo>
                  <a:lnTo>
                    <a:pt x="34694" y="59754"/>
                  </a:lnTo>
                  <a:lnTo>
                    <a:pt x="42114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611689" y="2853222"/>
              <a:ext cx="115814" cy="193494"/>
            </a:xfrm>
            <a:custGeom>
              <a:avLst/>
              <a:gdLst/>
              <a:ahLst/>
              <a:cxnLst/>
              <a:rect l="0" t="0" r="0" b="0"/>
              <a:pathLst>
                <a:path w="115814" h="193494">
                  <a:moveTo>
                    <a:pt x="0" y="94757"/>
                  </a:moveTo>
                  <a:lnTo>
                    <a:pt x="67" y="106425"/>
                  </a:lnTo>
                  <a:lnTo>
                    <a:pt x="707" y="116914"/>
                  </a:lnTo>
                  <a:lnTo>
                    <a:pt x="2003" y="127215"/>
                  </a:lnTo>
                  <a:lnTo>
                    <a:pt x="3863" y="137517"/>
                  </a:lnTo>
                  <a:lnTo>
                    <a:pt x="6180" y="147861"/>
                  </a:lnTo>
                  <a:lnTo>
                    <a:pt x="8851" y="158245"/>
                  </a:lnTo>
                  <a:lnTo>
                    <a:pt x="11947" y="168501"/>
                  </a:lnTo>
                  <a:lnTo>
                    <a:pt x="15703" y="178311"/>
                  </a:lnTo>
                  <a:lnTo>
                    <a:pt x="20155" y="187464"/>
                  </a:lnTo>
                  <a:lnTo>
                    <a:pt x="23973" y="193425"/>
                  </a:lnTo>
                  <a:lnTo>
                    <a:pt x="25385" y="193493"/>
                  </a:lnTo>
                  <a:lnTo>
                    <a:pt x="24705" y="189378"/>
                  </a:lnTo>
                  <a:lnTo>
                    <a:pt x="22733" y="182765"/>
                  </a:lnTo>
                  <a:lnTo>
                    <a:pt x="20047" y="174665"/>
                  </a:lnTo>
                  <a:lnTo>
                    <a:pt x="16980" y="165665"/>
                  </a:lnTo>
                  <a:lnTo>
                    <a:pt x="13717" y="156106"/>
                  </a:lnTo>
                  <a:lnTo>
                    <a:pt x="10515" y="146032"/>
                  </a:lnTo>
                  <a:lnTo>
                    <a:pt x="7730" y="135262"/>
                  </a:lnTo>
                  <a:lnTo>
                    <a:pt x="5523" y="123746"/>
                  </a:lnTo>
                  <a:lnTo>
                    <a:pt x="4038" y="111567"/>
                  </a:lnTo>
                  <a:lnTo>
                    <a:pt x="3489" y="98858"/>
                  </a:lnTo>
                  <a:lnTo>
                    <a:pt x="3904" y="85759"/>
                  </a:lnTo>
                  <a:lnTo>
                    <a:pt x="5316" y="72708"/>
                  </a:lnTo>
                  <a:lnTo>
                    <a:pt x="7861" y="60405"/>
                  </a:lnTo>
                  <a:lnTo>
                    <a:pt x="11506" y="49176"/>
                  </a:lnTo>
                  <a:lnTo>
                    <a:pt x="16412" y="39162"/>
                  </a:lnTo>
                  <a:lnTo>
                    <a:pt x="22985" y="30501"/>
                  </a:lnTo>
                  <a:lnTo>
                    <a:pt x="31298" y="23124"/>
                  </a:lnTo>
                  <a:lnTo>
                    <a:pt x="41134" y="16982"/>
                  </a:lnTo>
                  <a:lnTo>
                    <a:pt x="52179" y="12138"/>
                  </a:lnTo>
                  <a:lnTo>
                    <a:pt x="64107" y="8505"/>
                  </a:lnTo>
                  <a:lnTo>
                    <a:pt x="76058" y="5870"/>
                  </a:lnTo>
                  <a:lnTo>
                    <a:pt x="87814" y="3724"/>
                  </a:lnTo>
                  <a:lnTo>
                    <a:pt x="100402" y="1876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722418" y="2894908"/>
              <a:ext cx="149295" cy="193068"/>
            </a:xfrm>
            <a:custGeom>
              <a:avLst/>
              <a:gdLst/>
              <a:ahLst/>
              <a:cxnLst/>
              <a:rect l="0" t="0" r="0" b="0"/>
              <a:pathLst>
                <a:path w="149295" h="193068">
                  <a:moveTo>
                    <a:pt x="47198" y="32014"/>
                  </a:moveTo>
                  <a:lnTo>
                    <a:pt x="53133" y="40748"/>
                  </a:lnTo>
                  <a:lnTo>
                    <a:pt x="59338" y="48455"/>
                  </a:lnTo>
                  <a:lnTo>
                    <a:pt x="66437" y="55848"/>
                  </a:lnTo>
                  <a:lnTo>
                    <a:pt x="74551" y="62763"/>
                  </a:lnTo>
                  <a:lnTo>
                    <a:pt x="83846" y="68645"/>
                  </a:lnTo>
                  <a:lnTo>
                    <a:pt x="94285" y="73255"/>
                  </a:lnTo>
                  <a:lnTo>
                    <a:pt x="105364" y="76349"/>
                  </a:lnTo>
                  <a:lnTo>
                    <a:pt x="116253" y="77526"/>
                  </a:lnTo>
                  <a:lnTo>
                    <a:pt x="126482" y="76754"/>
                  </a:lnTo>
                  <a:lnTo>
                    <a:pt x="135465" y="74134"/>
                  </a:lnTo>
                  <a:lnTo>
                    <a:pt x="142361" y="69717"/>
                  </a:lnTo>
                  <a:lnTo>
                    <a:pt x="146913" y="63712"/>
                  </a:lnTo>
                  <a:lnTo>
                    <a:pt x="149189" y="56428"/>
                  </a:lnTo>
                  <a:lnTo>
                    <a:pt x="149294" y="48178"/>
                  </a:lnTo>
                  <a:lnTo>
                    <a:pt x="147509" y="39234"/>
                  </a:lnTo>
                  <a:lnTo>
                    <a:pt x="143891" y="30130"/>
                  </a:lnTo>
                  <a:lnTo>
                    <a:pt x="138199" y="21631"/>
                  </a:lnTo>
                  <a:lnTo>
                    <a:pt x="130489" y="14113"/>
                  </a:lnTo>
                  <a:lnTo>
                    <a:pt x="121229" y="7915"/>
                  </a:lnTo>
                  <a:lnTo>
                    <a:pt x="111106" y="3500"/>
                  </a:lnTo>
                  <a:lnTo>
                    <a:pt x="100596" y="941"/>
                  </a:lnTo>
                  <a:lnTo>
                    <a:pt x="89948" y="0"/>
                  </a:lnTo>
                  <a:lnTo>
                    <a:pt x="79273" y="341"/>
                  </a:lnTo>
                  <a:lnTo>
                    <a:pt x="68619" y="1642"/>
                  </a:lnTo>
                  <a:lnTo>
                    <a:pt x="58159" y="3799"/>
                  </a:lnTo>
                  <a:lnTo>
                    <a:pt x="48202" y="6916"/>
                  </a:lnTo>
                  <a:lnTo>
                    <a:pt x="38876" y="10982"/>
                  </a:lnTo>
                  <a:lnTo>
                    <a:pt x="30307" y="16186"/>
                  </a:lnTo>
                  <a:lnTo>
                    <a:pt x="22696" y="22968"/>
                  </a:lnTo>
                  <a:lnTo>
                    <a:pt x="16063" y="31430"/>
                  </a:lnTo>
                  <a:lnTo>
                    <a:pt x="10439" y="41537"/>
                  </a:lnTo>
                  <a:lnTo>
                    <a:pt x="5951" y="53296"/>
                  </a:lnTo>
                  <a:lnTo>
                    <a:pt x="2569" y="66531"/>
                  </a:lnTo>
                  <a:lnTo>
                    <a:pt x="450" y="80638"/>
                  </a:lnTo>
                  <a:lnTo>
                    <a:pt x="0" y="94712"/>
                  </a:lnTo>
                  <a:lnTo>
                    <a:pt x="1292" y="108240"/>
                  </a:lnTo>
                  <a:lnTo>
                    <a:pt x="4108" y="120931"/>
                  </a:lnTo>
                  <a:lnTo>
                    <a:pt x="8132" y="132535"/>
                  </a:lnTo>
                  <a:lnTo>
                    <a:pt x="13059" y="143042"/>
                  </a:lnTo>
                  <a:lnTo>
                    <a:pt x="18635" y="152607"/>
                  </a:lnTo>
                  <a:lnTo>
                    <a:pt x="24669" y="161434"/>
                  </a:lnTo>
                  <a:lnTo>
                    <a:pt x="31029" y="169705"/>
                  </a:lnTo>
                  <a:lnTo>
                    <a:pt x="37943" y="177245"/>
                  </a:lnTo>
                  <a:lnTo>
                    <a:pt x="45955" y="183559"/>
                  </a:lnTo>
                  <a:lnTo>
                    <a:pt x="55273" y="188463"/>
                  </a:lnTo>
                  <a:lnTo>
                    <a:pt x="65633" y="191756"/>
                  </a:lnTo>
                  <a:lnTo>
                    <a:pt x="76506" y="193067"/>
                  </a:lnTo>
                  <a:lnTo>
                    <a:pt x="87513" y="192394"/>
                  </a:lnTo>
                  <a:lnTo>
                    <a:pt x="98224" y="190136"/>
                  </a:lnTo>
                  <a:lnTo>
                    <a:pt x="109226" y="186585"/>
                  </a:lnTo>
                  <a:lnTo>
                    <a:pt x="122599" y="180313"/>
                  </a:lnTo>
                  <a:lnTo>
                    <a:pt x="141955" y="1688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169700" y="2716352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0" y="0"/>
                  </a:moveTo>
                  <a:lnTo>
                    <a:pt x="0" y="8669"/>
                  </a:lnTo>
                  <a:lnTo>
                    <a:pt x="0" y="20844"/>
                  </a:lnTo>
                  <a:lnTo>
                    <a:pt x="0" y="34374"/>
                  </a:lnTo>
                  <a:lnTo>
                    <a:pt x="0" y="48384"/>
                  </a:lnTo>
                  <a:lnTo>
                    <a:pt x="0" y="62544"/>
                  </a:lnTo>
                  <a:lnTo>
                    <a:pt x="0" y="76728"/>
                  </a:lnTo>
                  <a:lnTo>
                    <a:pt x="4" y="90910"/>
                  </a:lnTo>
                  <a:lnTo>
                    <a:pt x="177" y="105568"/>
                  </a:lnTo>
                  <a:lnTo>
                    <a:pt x="826" y="121627"/>
                  </a:lnTo>
                  <a:lnTo>
                    <a:pt x="2074" y="139465"/>
                  </a:lnTo>
                  <a:lnTo>
                    <a:pt x="3727" y="158499"/>
                  </a:lnTo>
                  <a:lnTo>
                    <a:pt x="5375" y="177508"/>
                  </a:lnTo>
                  <a:lnTo>
                    <a:pt x="6778" y="195777"/>
                  </a:lnTo>
                  <a:lnTo>
                    <a:pt x="7870" y="213278"/>
                  </a:lnTo>
                  <a:lnTo>
                    <a:pt x="8679" y="230396"/>
                  </a:lnTo>
                  <a:lnTo>
                    <a:pt x="9261" y="247423"/>
                  </a:lnTo>
                  <a:lnTo>
                    <a:pt x="9839" y="264332"/>
                  </a:lnTo>
                  <a:lnTo>
                    <a:pt x="10767" y="280860"/>
                  </a:lnTo>
                  <a:lnTo>
                    <a:pt x="12207" y="296861"/>
                  </a:lnTo>
                  <a:lnTo>
                    <a:pt x="13998" y="311945"/>
                  </a:lnTo>
                  <a:lnTo>
                    <a:pt x="15926" y="326981"/>
                  </a:lnTo>
                  <a:lnTo>
                    <a:pt x="18164" y="344406"/>
                  </a:lnTo>
                  <a:lnTo>
                    <a:pt x="21057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043358" y="2863751"/>
              <a:ext cx="252685" cy="10529"/>
            </a:xfrm>
            <a:custGeom>
              <a:avLst/>
              <a:gdLst/>
              <a:ahLst/>
              <a:cxnLst/>
              <a:rect l="0" t="0" r="0" b="0"/>
              <a:pathLst>
                <a:path w="252685" h="10529">
                  <a:moveTo>
                    <a:pt x="252684" y="10528"/>
                  </a:moveTo>
                  <a:lnTo>
                    <a:pt x="240948" y="7662"/>
                  </a:lnTo>
                  <a:lnTo>
                    <a:pt x="229819" y="5520"/>
                  </a:lnTo>
                  <a:lnTo>
                    <a:pt x="218216" y="3917"/>
                  </a:lnTo>
                  <a:lnTo>
                    <a:pt x="205883" y="2736"/>
                  </a:lnTo>
                  <a:lnTo>
                    <a:pt x="192574" y="1888"/>
                  </a:lnTo>
                  <a:lnTo>
                    <a:pt x="178265" y="1290"/>
                  </a:lnTo>
                  <a:lnTo>
                    <a:pt x="163087" y="876"/>
                  </a:lnTo>
                  <a:lnTo>
                    <a:pt x="147225" y="591"/>
                  </a:lnTo>
                  <a:lnTo>
                    <a:pt x="130859" y="398"/>
                  </a:lnTo>
                  <a:lnTo>
                    <a:pt x="114295" y="267"/>
                  </a:lnTo>
                  <a:lnTo>
                    <a:pt x="97948" y="179"/>
                  </a:lnTo>
                  <a:lnTo>
                    <a:pt x="82039" y="120"/>
                  </a:lnTo>
                  <a:lnTo>
                    <a:pt x="66805" y="80"/>
                  </a:lnTo>
                  <a:lnTo>
                    <a:pt x="50902" y="49"/>
                  </a:lnTo>
                  <a:lnTo>
                    <a:pt x="30700" y="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251739" y="2953979"/>
              <a:ext cx="181174" cy="117519"/>
            </a:xfrm>
            <a:custGeom>
              <a:avLst/>
              <a:gdLst/>
              <a:ahLst/>
              <a:cxnLst/>
              <a:rect l="0" t="0" r="0" b="0"/>
              <a:pathLst>
                <a:path w="181174" h="117519">
                  <a:moveTo>
                    <a:pt x="86417" y="67699"/>
                  </a:moveTo>
                  <a:lnTo>
                    <a:pt x="89216" y="58898"/>
                  </a:lnTo>
                  <a:lnTo>
                    <a:pt x="90718" y="50551"/>
                  </a:lnTo>
                  <a:lnTo>
                    <a:pt x="91020" y="41857"/>
                  </a:lnTo>
                  <a:lnTo>
                    <a:pt x="90168" y="32909"/>
                  </a:lnTo>
                  <a:lnTo>
                    <a:pt x="88052" y="24063"/>
                  </a:lnTo>
                  <a:lnTo>
                    <a:pt x="84725" y="15542"/>
                  </a:lnTo>
                  <a:lnTo>
                    <a:pt x="80217" y="8045"/>
                  </a:lnTo>
                  <a:lnTo>
                    <a:pt x="74449" y="2761"/>
                  </a:lnTo>
                  <a:lnTo>
                    <a:pt x="67503" y="143"/>
                  </a:lnTo>
                  <a:lnTo>
                    <a:pt x="59739" y="0"/>
                  </a:lnTo>
                  <a:lnTo>
                    <a:pt x="51690" y="1873"/>
                  </a:lnTo>
                  <a:lnTo>
                    <a:pt x="43692" y="5281"/>
                  </a:lnTo>
                  <a:lnTo>
                    <a:pt x="36035" y="9972"/>
                  </a:lnTo>
                  <a:lnTo>
                    <a:pt x="29047" y="15927"/>
                  </a:lnTo>
                  <a:lnTo>
                    <a:pt x="22830" y="23036"/>
                  </a:lnTo>
                  <a:lnTo>
                    <a:pt x="17317" y="31094"/>
                  </a:lnTo>
                  <a:lnTo>
                    <a:pt x="12372" y="39880"/>
                  </a:lnTo>
                  <a:lnTo>
                    <a:pt x="7865" y="49199"/>
                  </a:lnTo>
                  <a:lnTo>
                    <a:pt x="4005" y="58898"/>
                  </a:lnTo>
                  <a:lnTo>
                    <a:pt x="1316" y="68862"/>
                  </a:lnTo>
                  <a:lnTo>
                    <a:pt x="0" y="79000"/>
                  </a:lnTo>
                  <a:lnTo>
                    <a:pt x="269" y="88925"/>
                  </a:lnTo>
                  <a:lnTo>
                    <a:pt x="2502" y="97984"/>
                  </a:lnTo>
                  <a:lnTo>
                    <a:pt x="6708" y="105876"/>
                  </a:lnTo>
                  <a:lnTo>
                    <a:pt x="12447" y="112157"/>
                  </a:lnTo>
                  <a:lnTo>
                    <a:pt x="19047" y="116096"/>
                  </a:lnTo>
                  <a:lnTo>
                    <a:pt x="26034" y="117518"/>
                  </a:lnTo>
                  <a:lnTo>
                    <a:pt x="33163" y="116710"/>
                  </a:lnTo>
                  <a:lnTo>
                    <a:pt x="40321" y="114124"/>
                  </a:lnTo>
                  <a:lnTo>
                    <a:pt x="47461" y="110202"/>
                  </a:lnTo>
                  <a:lnTo>
                    <a:pt x="54407" y="105149"/>
                  </a:lnTo>
                  <a:lnTo>
                    <a:pt x="60852" y="98943"/>
                  </a:lnTo>
                  <a:lnTo>
                    <a:pt x="66671" y="91663"/>
                  </a:lnTo>
                  <a:lnTo>
                    <a:pt x="71903" y="83487"/>
                  </a:lnTo>
                  <a:lnTo>
                    <a:pt x="76651" y="74622"/>
                  </a:lnTo>
                  <a:lnTo>
                    <a:pt x="81058" y="65283"/>
                  </a:lnTo>
                  <a:lnTo>
                    <a:pt x="86137" y="56788"/>
                  </a:lnTo>
                  <a:lnTo>
                    <a:pt x="92519" y="51540"/>
                  </a:lnTo>
                  <a:lnTo>
                    <a:pt x="99306" y="50127"/>
                  </a:lnTo>
                  <a:lnTo>
                    <a:pt x="106533" y="51279"/>
                  </a:lnTo>
                  <a:lnTo>
                    <a:pt x="114380" y="53784"/>
                  </a:lnTo>
                  <a:lnTo>
                    <a:pt x="122983" y="56777"/>
                  </a:lnTo>
                  <a:lnTo>
                    <a:pt x="133646" y="59882"/>
                  </a:lnTo>
                  <a:lnTo>
                    <a:pt x="150662" y="63349"/>
                  </a:lnTo>
                  <a:lnTo>
                    <a:pt x="181173" y="67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438737" y="2737409"/>
              <a:ext cx="25762" cy="315856"/>
            </a:xfrm>
            <a:custGeom>
              <a:avLst/>
              <a:gdLst/>
              <a:ahLst/>
              <a:cxnLst/>
              <a:rect l="0" t="0" r="0" b="0"/>
              <a:pathLst>
                <a:path w="25762" h="315856">
                  <a:moveTo>
                    <a:pt x="4704" y="0"/>
                  </a:moveTo>
                  <a:lnTo>
                    <a:pt x="4704" y="14669"/>
                  </a:lnTo>
                  <a:lnTo>
                    <a:pt x="4703" y="28580"/>
                  </a:lnTo>
                  <a:lnTo>
                    <a:pt x="4699" y="43073"/>
                  </a:lnTo>
                  <a:lnTo>
                    <a:pt x="4526" y="58102"/>
                  </a:lnTo>
                  <a:lnTo>
                    <a:pt x="3877" y="73278"/>
                  </a:lnTo>
                  <a:lnTo>
                    <a:pt x="2633" y="88341"/>
                  </a:lnTo>
                  <a:lnTo>
                    <a:pt x="1154" y="103032"/>
                  </a:lnTo>
                  <a:lnTo>
                    <a:pt x="154" y="117044"/>
                  </a:lnTo>
                  <a:lnTo>
                    <a:pt x="0" y="130288"/>
                  </a:lnTo>
                  <a:lnTo>
                    <a:pt x="560" y="143164"/>
                  </a:lnTo>
                  <a:lnTo>
                    <a:pt x="1400" y="156422"/>
                  </a:lnTo>
                  <a:lnTo>
                    <a:pt x="2229" y="170461"/>
                  </a:lnTo>
                  <a:lnTo>
                    <a:pt x="3090" y="185335"/>
                  </a:lnTo>
                  <a:lnTo>
                    <a:pt x="4267" y="200931"/>
                  </a:lnTo>
                  <a:lnTo>
                    <a:pt x="5907" y="217085"/>
                  </a:lnTo>
                  <a:lnTo>
                    <a:pt x="8007" y="233322"/>
                  </a:lnTo>
                  <a:lnTo>
                    <a:pt x="10496" y="248909"/>
                  </a:lnTo>
                  <a:lnTo>
                    <a:pt x="13280" y="263484"/>
                  </a:lnTo>
                  <a:lnTo>
                    <a:pt x="16126" y="276599"/>
                  </a:lnTo>
                  <a:lnTo>
                    <a:pt x="18952" y="288829"/>
                  </a:lnTo>
                  <a:lnTo>
                    <a:pt x="22003" y="301245"/>
                  </a:lnTo>
                  <a:lnTo>
                    <a:pt x="25761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559253" y="2726880"/>
              <a:ext cx="10530" cy="284271"/>
            </a:xfrm>
            <a:custGeom>
              <a:avLst/>
              <a:gdLst/>
              <a:ahLst/>
              <a:cxnLst/>
              <a:rect l="0" t="0" r="0" b="0"/>
              <a:pathLst>
                <a:path w="10530" h="284271">
                  <a:moveTo>
                    <a:pt x="0" y="0"/>
                  </a:moveTo>
                  <a:lnTo>
                    <a:pt x="1" y="8679"/>
                  </a:lnTo>
                  <a:lnTo>
                    <a:pt x="1" y="21199"/>
                  </a:lnTo>
                  <a:lnTo>
                    <a:pt x="1" y="36025"/>
                  </a:lnTo>
                  <a:lnTo>
                    <a:pt x="1" y="52542"/>
                  </a:lnTo>
                  <a:lnTo>
                    <a:pt x="1" y="70353"/>
                  </a:lnTo>
                  <a:lnTo>
                    <a:pt x="1" y="89131"/>
                  </a:lnTo>
                  <a:lnTo>
                    <a:pt x="1" y="108602"/>
                  </a:lnTo>
                  <a:lnTo>
                    <a:pt x="1" y="128233"/>
                  </a:lnTo>
                  <a:lnTo>
                    <a:pt x="1" y="147258"/>
                  </a:lnTo>
                  <a:lnTo>
                    <a:pt x="1" y="165313"/>
                  </a:lnTo>
                  <a:lnTo>
                    <a:pt x="1" y="182384"/>
                  </a:lnTo>
                  <a:lnTo>
                    <a:pt x="1" y="198623"/>
                  </a:lnTo>
                  <a:lnTo>
                    <a:pt x="5" y="214204"/>
                  </a:lnTo>
                  <a:lnTo>
                    <a:pt x="207" y="228884"/>
                  </a:lnTo>
                  <a:lnTo>
                    <a:pt x="1108" y="243547"/>
                  </a:lnTo>
                  <a:lnTo>
                    <a:pt x="3906" y="260602"/>
                  </a:lnTo>
                  <a:lnTo>
                    <a:pt x="10529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581733" y="2779523"/>
              <a:ext cx="93335" cy="210571"/>
            </a:xfrm>
            <a:custGeom>
              <a:avLst/>
              <a:gdLst/>
              <a:ahLst/>
              <a:cxnLst/>
              <a:rect l="0" t="0" r="0" b="0"/>
              <a:pathLst>
                <a:path w="93335" h="210571">
                  <a:moveTo>
                    <a:pt x="93334" y="0"/>
                  </a:moveTo>
                  <a:lnTo>
                    <a:pt x="87467" y="5868"/>
                  </a:lnTo>
                  <a:lnTo>
                    <a:pt x="81902" y="11432"/>
                  </a:lnTo>
                  <a:lnTo>
                    <a:pt x="76098" y="17231"/>
                  </a:lnTo>
                  <a:lnTo>
                    <a:pt x="69844" y="23312"/>
                  </a:lnTo>
                  <a:lnTo>
                    <a:pt x="62866" y="29642"/>
                  </a:lnTo>
                  <a:lnTo>
                    <a:pt x="55089" y="36174"/>
                  </a:lnTo>
                  <a:lnTo>
                    <a:pt x="46761" y="43023"/>
                  </a:lnTo>
                  <a:lnTo>
                    <a:pt x="38331" y="50454"/>
                  </a:lnTo>
                  <a:lnTo>
                    <a:pt x="30075" y="58565"/>
                  </a:lnTo>
                  <a:lnTo>
                    <a:pt x="22246" y="67300"/>
                  </a:lnTo>
                  <a:lnTo>
                    <a:pt x="15141" y="76542"/>
                  </a:lnTo>
                  <a:lnTo>
                    <a:pt x="8860" y="86162"/>
                  </a:lnTo>
                  <a:lnTo>
                    <a:pt x="3813" y="95893"/>
                  </a:lnTo>
                  <a:lnTo>
                    <a:pt x="779" y="105346"/>
                  </a:lnTo>
                  <a:lnTo>
                    <a:pt x="0" y="114331"/>
                  </a:lnTo>
                  <a:lnTo>
                    <a:pt x="1255" y="122838"/>
                  </a:lnTo>
                  <a:lnTo>
                    <a:pt x="4149" y="130937"/>
                  </a:lnTo>
                  <a:lnTo>
                    <a:pt x="8282" y="138721"/>
                  </a:lnTo>
                  <a:lnTo>
                    <a:pt x="13478" y="146272"/>
                  </a:lnTo>
                  <a:lnTo>
                    <a:pt x="19780" y="153656"/>
                  </a:lnTo>
                  <a:lnTo>
                    <a:pt x="27121" y="160924"/>
                  </a:lnTo>
                  <a:lnTo>
                    <a:pt x="35166" y="168112"/>
                  </a:lnTo>
                  <a:lnTo>
                    <a:pt x="43412" y="175244"/>
                  </a:lnTo>
                  <a:lnTo>
                    <a:pt x="51547" y="182330"/>
                  </a:lnTo>
                  <a:lnTo>
                    <a:pt x="59352" y="189079"/>
                  </a:lnTo>
                  <a:lnTo>
                    <a:pt x="67482" y="195569"/>
                  </a:lnTo>
                  <a:lnTo>
                    <a:pt x="77769" y="202370"/>
                  </a:lnTo>
                  <a:lnTo>
                    <a:pt x="93334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748767" y="2926922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44"/>
                  </a:lnTo>
                  <a:lnTo>
                    <a:pt x="0" y="45958"/>
                  </a:lnTo>
                  <a:lnTo>
                    <a:pt x="0" y="57273"/>
                  </a:lnTo>
                  <a:lnTo>
                    <a:pt x="0" y="6938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738238" y="2779523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0" y="0"/>
                  </a:moveTo>
                  <a:lnTo>
                    <a:pt x="21057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836075" y="2824464"/>
              <a:ext cx="241847" cy="334086"/>
            </a:xfrm>
            <a:custGeom>
              <a:avLst/>
              <a:gdLst/>
              <a:ahLst/>
              <a:cxnLst/>
              <a:rect l="0" t="0" r="0" b="0"/>
              <a:pathLst>
                <a:path w="241847" h="334086">
                  <a:moveTo>
                    <a:pt x="7448" y="112986"/>
                  </a:moveTo>
                  <a:lnTo>
                    <a:pt x="10110" y="120974"/>
                  </a:lnTo>
                  <a:lnTo>
                    <a:pt x="10614" y="122483"/>
                  </a:lnTo>
                  <a:lnTo>
                    <a:pt x="9586" y="119402"/>
                  </a:lnTo>
                  <a:lnTo>
                    <a:pt x="7698" y="113720"/>
                  </a:lnTo>
                  <a:lnTo>
                    <a:pt x="5439" y="106250"/>
                  </a:lnTo>
                  <a:lnTo>
                    <a:pt x="3301" y="97240"/>
                  </a:lnTo>
                  <a:lnTo>
                    <a:pt x="1533" y="86917"/>
                  </a:lnTo>
                  <a:lnTo>
                    <a:pt x="348" y="75709"/>
                  </a:lnTo>
                  <a:lnTo>
                    <a:pt x="0" y="64185"/>
                  </a:lnTo>
                  <a:lnTo>
                    <a:pt x="554" y="52699"/>
                  </a:lnTo>
                  <a:lnTo>
                    <a:pt x="2230" y="41715"/>
                  </a:lnTo>
                  <a:lnTo>
                    <a:pt x="5484" y="31869"/>
                  </a:lnTo>
                  <a:lnTo>
                    <a:pt x="10414" y="23413"/>
                  </a:lnTo>
                  <a:lnTo>
                    <a:pt x="16826" y="16735"/>
                  </a:lnTo>
                  <a:lnTo>
                    <a:pt x="24418" y="12523"/>
                  </a:lnTo>
                  <a:lnTo>
                    <a:pt x="32884" y="10923"/>
                  </a:lnTo>
                  <a:lnTo>
                    <a:pt x="41649" y="11950"/>
                  </a:lnTo>
                  <a:lnTo>
                    <a:pt x="49913" y="15746"/>
                  </a:lnTo>
                  <a:lnTo>
                    <a:pt x="57284" y="22113"/>
                  </a:lnTo>
                  <a:lnTo>
                    <a:pt x="63891" y="30605"/>
                  </a:lnTo>
                  <a:lnTo>
                    <a:pt x="70177" y="40729"/>
                  </a:lnTo>
                  <a:lnTo>
                    <a:pt x="76441" y="52047"/>
                  </a:lnTo>
                  <a:lnTo>
                    <a:pt x="82651" y="64048"/>
                  </a:lnTo>
                  <a:lnTo>
                    <a:pt x="88529" y="76169"/>
                  </a:lnTo>
                  <a:lnTo>
                    <a:pt x="93946" y="88077"/>
                  </a:lnTo>
                  <a:lnTo>
                    <a:pt x="99400" y="99020"/>
                  </a:lnTo>
                  <a:lnTo>
                    <a:pt x="105885" y="107779"/>
                  </a:lnTo>
                  <a:lnTo>
                    <a:pt x="113879" y="113887"/>
                  </a:lnTo>
                  <a:lnTo>
                    <a:pt x="123199" y="117530"/>
                  </a:lnTo>
                  <a:lnTo>
                    <a:pt x="133297" y="119161"/>
                  </a:lnTo>
                  <a:lnTo>
                    <a:pt x="143757" y="119258"/>
                  </a:lnTo>
                  <a:lnTo>
                    <a:pt x="154356" y="118074"/>
                  </a:lnTo>
                  <a:lnTo>
                    <a:pt x="164989" y="115628"/>
                  </a:lnTo>
                  <a:lnTo>
                    <a:pt x="175609" y="112023"/>
                  </a:lnTo>
                  <a:lnTo>
                    <a:pt x="185872" y="107301"/>
                  </a:lnTo>
                  <a:lnTo>
                    <a:pt x="195166" y="101376"/>
                  </a:lnTo>
                  <a:lnTo>
                    <a:pt x="203232" y="94313"/>
                  </a:lnTo>
                  <a:lnTo>
                    <a:pt x="210142" y="86298"/>
                  </a:lnTo>
                  <a:lnTo>
                    <a:pt x="216099" y="77547"/>
                  </a:lnTo>
                  <a:lnTo>
                    <a:pt x="221317" y="68254"/>
                  </a:lnTo>
                  <a:lnTo>
                    <a:pt x="225500" y="58574"/>
                  </a:lnTo>
                  <a:lnTo>
                    <a:pt x="227882" y="48623"/>
                  </a:lnTo>
                  <a:lnTo>
                    <a:pt x="228182" y="38496"/>
                  </a:lnTo>
                  <a:lnTo>
                    <a:pt x="226417" y="28577"/>
                  </a:lnTo>
                  <a:lnTo>
                    <a:pt x="222642" y="19523"/>
                  </a:lnTo>
                  <a:lnTo>
                    <a:pt x="217104" y="11633"/>
                  </a:lnTo>
                  <a:lnTo>
                    <a:pt x="210320" y="5354"/>
                  </a:lnTo>
                  <a:lnTo>
                    <a:pt x="202944" y="1417"/>
                  </a:lnTo>
                  <a:lnTo>
                    <a:pt x="195400" y="0"/>
                  </a:lnTo>
                  <a:lnTo>
                    <a:pt x="187881" y="981"/>
                  </a:lnTo>
                  <a:lnTo>
                    <a:pt x="180454" y="4215"/>
                  </a:lnTo>
                  <a:lnTo>
                    <a:pt x="173133" y="9392"/>
                  </a:lnTo>
                  <a:lnTo>
                    <a:pt x="166234" y="16270"/>
                  </a:lnTo>
                  <a:lnTo>
                    <a:pt x="160353" y="24773"/>
                  </a:lnTo>
                  <a:lnTo>
                    <a:pt x="155734" y="34705"/>
                  </a:lnTo>
                  <a:lnTo>
                    <a:pt x="152463" y="45625"/>
                  </a:lnTo>
                  <a:lnTo>
                    <a:pt x="150634" y="56946"/>
                  </a:lnTo>
                  <a:lnTo>
                    <a:pt x="150149" y="68295"/>
                  </a:lnTo>
                  <a:lnTo>
                    <a:pt x="150942" y="79355"/>
                  </a:lnTo>
                  <a:lnTo>
                    <a:pt x="153061" y="89782"/>
                  </a:lnTo>
                  <a:lnTo>
                    <a:pt x="156414" y="99442"/>
                  </a:lnTo>
                  <a:lnTo>
                    <a:pt x="160952" y="107741"/>
                  </a:lnTo>
                  <a:lnTo>
                    <a:pt x="166745" y="113581"/>
                  </a:lnTo>
                  <a:lnTo>
                    <a:pt x="173707" y="116575"/>
                  </a:lnTo>
                  <a:lnTo>
                    <a:pt x="181312" y="116805"/>
                  </a:lnTo>
                  <a:lnTo>
                    <a:pt x="188724" y="114459"/>
                  </a:lnTo>
                  <a:lnTo>
                    <a:pt x="195499" y="109980"/>
                  </a:lnTo>
                  <a:lnTo>
                    <a:pt x="202105" y="105978"/>
                  </a:lnTo>
                  <a:lnTo>
                    <a:pt x="208730" y="106065"/>
                  </a:lnTo>
                  <a:lnTo>
                    <a:pt x="214491" y="110670"/>
                  </a:lnTo>
                  <a:lnTo>
                    <a:pt x="219399" y="119001"/>
                  </a:lnTo>
                  <a:lnTo>
                    <a:pt x="223743" y="130122"/>
                  </a:lnTo>
                  <a:lnTo>
                    <a:pt x="227749" y="143081"/>
                  </a:lnTo>
                  <a:lnTo>
                    <a:pt x="231557" y="156971"/>
                  </a:lnTo>
                  <a:lnTo>
                    <a:pt x="235241" y="171228"/>
                  </a:lnTo>
                  <a:lnTo>
                    <a:pt x="238518" y="185575"/>
                  </a:lnTo>
                  <a:lnTo>
                    <a:pt x="240803" y="199903"/>
                  </a:lnTo>
                  <a:lnTo>
                    <a:pt x="241846" y="214165"/>
                  </a:lnTo>
                  <a:lnTo>
                    <a:pt x="241561" y="228034"/>
                  </a:lnTo>
                  <a:lnTo>
                    <a:pt x="239848" y="240902"/>
                  </a:lnTo>
                  <a:lnTo>
                    <a:pt x="236801" y="252519"/>
                  </a:lnTo>
                  <a:lnTo>
                    <a:pt x="232483" y="262796"/>
                  </a:lnTo>
                  <a:lnTo>
                    <a:pt x="226844" y="271635"/>
                  </a:lnTo>
                  <a:lnTo>
                    <a:pt x="219975" y="279128"/>
                  </a:lnTo>
                  <a:lnTo>
                    <a:pt x="211924" y="285178"/>
                  </a:lnTo>
                  <a:lnTo>
                    <a:pt x="202617" y="289427"/>
                  </a:lnTo>
                  <a:lnTo>
                    <a:pt x="192130" y="291848"/>
                  </a:lnTo>
                  <a:lnTo>
                    <a:pt x="180494" y="292849"/>
                  </a:lnTo>
                  <a:lnTo>
                    <a:pt x="167628" y="293074"/>
                  </a:lnTo>
                  <a:lnTo>
                    <a:pt x="153605" y="292976"/>
                  </a:lnTo>
                  <a:lnTo>
                    <a:pt x="138782" y="292948"/>
                  </a:lnTo>
                  <a:lnTo>
                    <a:pt x="123687" y="293395"/>
                  </a:lnTo>
                  <a:lnTo>
                    <a:pt x="108652" y="294486"/>
                  </a:lnTo>
                  <a:lnTo>
                    <a:pt x="93963" y="296357"/>
                  </a:lnTo>
                  <a:lnTo>
                    <a:pt x="79946" y="299208"/>
                  </a:lnTo>
                  <a:lnTo>
                    <a:pt x="66714" y="303046"/>
                  </a:lnTo>
                  <a:lnTo>
                    <a:pt x="54454" y="307620"/>
                  </a:lnTo>
                  <a:lnTo>
                    <a:pt x="42219" y="313066"/>
                  </a:lnTo>
                  <a:lnTo>
                    <a:pt x="27817" y="320981"/>
                  </a:lnTo>
                  <a:lnTo>
                    <a:pt x="7448" y="3340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290704" y="2813100"/>
              <a:ext cx="195058" cy="166465"/>
            </a:xfrm>
            <a:custGeom>
              <a:avLst/>
              <a:gdLst/>
              <a:ahLst/>
              <a:cxnLst/>
              <a:rect l="0" t="0" r="0" b="0"/>
              <a:pathLst>
                <a:path w="195058" h="166465">
                  <a:moveTo>
                    <a:pt x="100301" y="103293"/>
                  </a:moveTo>
                  <a:lnTo>
                    <a:pt x="100234" y="91558"/>
                  </a:lnTo>
                  <a:lnTo>
                    <a:pt x="99593" y="80429"/>
                  </a:lnTo>
                  <a:lnTo>
                    <a:pt x="98293" y="68840"/>
                  </a:lnTo>
                  <a:lnTo>
                    <a:pt x="96260" y="57025"/>
                  </a:lnTo>
                  <a:lnTo>
                    <a:pt x="93295" y="45661"/>
                  </a:lnTo>
                  <a:lnTo>
                    <a:pt x="89371" y="35116"/>
                  </a:lnTo>
                  <a:lnTo>
                    <a:pt x="84448" y="25588"/>
                  </a:lnTo>
                  <a:lnTo>
                    <a:pt x="78396" y="17265"/>
                  </a:lnTo>
                  <a:lnTo>
                    <a:pt x="71251" y="10128"/>
                  </a:lnTo>
                  <a:lnTo>
                    <a:pt x="63184" y="4490"/>
                  </a:lnTo>
                  <a:lnTo>
                    <a:pt x="54399" y="1050"/>
                  </a:lnTo>
                  <a:lnTo>
                    <a:pt x="45093" y="0"/>
                  </a:lnTo>
                  <a:lnTo>
                    <a:pt x="35744" y="1243"/>
                  </a:lnTo>
                  <a:lnTo>
                    <a:pt x="27080" y="4660"/>
                  </a:lnTo>
                  <a:lnTo>
                    <a:pt x="19448" y="9963"/>
                  </a:lnTo>
                  <a:lnTo>
                    <a:pt x="13003" y="16927"/>
                  </a:lnTo>
                  <a:lnTo>
                    <a:pt x="7891" y="25488"/>
                  </a:lnTo>
                  <a:lnTo>
                    <a:pt x="4049" y="35460"/>
                  </a:lnTo>
                  <a:lnTo>
                    <a:pt x="1433" y="46407"/>
                  </a:lnTo>
                  <a:lnTo>
                    <a:pt x="111" y="57746"/>
                  </a:lnTo>
                  <a:lnTo>
                    <a:pt x="0" y="69107"/>
                  </a:lnTo>
                  <a:lnTo>
                    <a:pt x="1058" y="80174"/>
                  </a:lnTo>
                  <a:lnTo>
                    <a:pt x="3363" y="90606"/>
                  </a:lnTo>
                  <a:lnTo>
                    <a:pt x="6848" y="100279"/>
                  </a:lnTo>
                  <a:lnTo>
                    <a:pt x="11646" y="108927"/>
                  </a:lnTo>
                  <a:lnTo>
                    <a:pt x="18147" y="116065"/>
                  </a:lnTo>
                  <a:lnTo>
                    <a:pt x="26402" y="121552"/>
                  </a:lnTo>
                  <a:lnTo>
                    <a:pt x="35860" y="124916"/>
                  </a:lnTo>
                  <a:lnTo>
                    <a:pt x="45586" y="125218"/>
                  </a:lnTo>
                  <a:lnTo>
                    <a:pt x="55006" y="122231"/>
                  </a:lnTo>
                  <a:lnTo>
                    <a:pt x="63769" y="116327"/>
                  </a:lnTo>
                  <a:lnTo>
                    <a:pt x="71574" y="108096"/>
                  </a:lnTo>
                  <a:lnTo>
                    <a:pt x="78375" y="98153"/>
                  </a:lnTo>
                  <a:lnTo>
                    <a:pt x="84312" y="88141"/>
                  </a:lnTo>
                  <a:lnTo>
                    <a:pt x="90099" y="81085"/>
                  </a:lnTo>
                  <a:lnTo>
                    <a:pt x="96183" y="78590"/>
                  </a:lnTo>
                  <a:lnTo>
                    <a:pt x="102079" y="80041"/>
                  </a:lnTo>
                  <a:lnTo>
                    <a:pt x="107901" y="84382"/>
                  </a:lnTo>
                  <a:lnTo>
                    <a:pt x="113850" y="90731"/>
                  </a:lnTo>
                  <a:lnTo>
                    <a:pt x="120010" y="98449"/>
                  </a:lnTo>
                  <a:lnTo>
                    <a:pt x="126382" y="107088"/>
                  </a:lnTo>
                  <a:lnTo>
                    <a:pt x="132933" y="116183"/>
                  </a:lnTo>
                  <a:lnTo>
                    <a:pt x="139621" y="125219"/>
                  </a:lnTo>
                  <a:lnTo>
                    <a:pt x="146411" y="133922"/>
                  </a:lnTo>
                  <a:lnTo>
                    <a:pt x="153354" y="141930"/>
                  </a:lnTo>
                  <a:lnTo>
                    <a:pt x="161482" y="149485"/>
                  </a:lnTo>
                  <a:lnTo>
                    <a:pt x="173744" y="157247"/>
                  </a:lnTo>
                  <a:lnTo>
                    <a:pt x="195057" y="1664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485761" y="2600538"/>
              <a:ext cx="159670" cy="357970"/>
            </a:xfrm>
            <a:custGeom>
              <a:avLst/>
              <a:gdLst/>
              <a:ahLst/>
              <a:cxnLst/>
              <a:rect l="0" t="0" r="0" b="0"/>
              <a:pathLst>
                <a:path w="159670" h="357970">
                  <a:moveTo>
                    <a:pt x="0" y="0"/>
                  </a:moveTo>
                  <a:lnTo>
                    <a:pt x="67" y="14670"/>
                  </a:lnTo>
                  <a:lnTo>
                    <a:pt x="708" y="28580"/>
                  </a:lnTo>
                  <a:lnTo>
                    <a:pt x="2005" y="43069"/>
                  </a:lnTo>
                  <a:lnTo>
                    <a:pt x="3864" y="57925"/>
                  </a:lnTo>
                  <a:lnTo>
                    <a:pt x="6180" y="72453"/>
                  </a:lnTo>
                  <a:lnTo>
                    <a:pt x="8846" y="86281"/>
                  </a:lnTo>
                  <a:lnTo>
                    <a:pt x="11770" y="99838"/>
                  </a:lnTo>
                  <a:lnTo>
                    <a:pt x="14878" y="114146"/>
                  </a:lnTo>
                  <a:lnTo>
                    <a:pt x="18109" y="129738"/>
                  </a:lnTo>
                  <a:lnTo>
                    <a:pt x="21260" y="146652"/>
                  </a:lnTo>
                  <a:lnTo>
                    <a:pt x="23996" y="164695"/>
                  </a:lnTo>
                  <a:lnTo>
                    <a:pt x="26168" y="183614"/>
                  </a:lnTo>
                  <a:lnTo>
                    <a:pt x="27795" y="203013"/>
                  </a:lnTo>
                  <a:lnTo>
                    <a:pt x="28971" y="222402"/>
                  </a:lnTo>
                  <a:lnTo>
                    <a:pt x="29798" y="241506"/>
                  </a:lnTo>
                  <a:lnTo>
                    <a:pt x="30372" y="260094"/>
                  </a:lnTo>
                  <a:lnTo>
                    <a:pt x="30766" y="277889"/>
                  </a:lnTo>
                  <a:lnTo>
                    <a:pt x="31035" y="294730"/>
                  </a:lnTo>
                  <a:lnTo>
                    <a:pt x="31229" y="307424"/>
                  </a:lnTo>
                  <a:lnTo>
                    <a:pt x="31372" y="311951"/>
                  </a:lnTo>
                  <a:lnTo>
                    <a:pt x="31472" y="309714"/>
                  </a:lnTo>
                  <a:lnTo>
                    <a:pt x="31870" y="303203"/>
                  </a:lnTo>
                  <a:lnTo>
                    <a:pt x="33197" y="294413"/>
                  </a:lnTo>
                  <a:lnTo>
                    <a:pt x="35719" y="284534"/>
                  </a:lnTo>
                  <a:lnTo>
                    <a:pt x="39380" y="274177"/>
                  </a:lnTo>
                  <a:lnTo>
                    <a:pt x="43978" y="263632"/>
                  </a:lnTo>
                  <a:lnTo>
                    <a:pt x="49303" y="253041"/>
                  </a:lnTo>
                  <a:lnTo>
                    <a:pt x="55487" y="242948"/>
                  </a:lnTo>
                  <a:lnTo>
                    <a:pt x="62993" y="234293"/>
                  </a:lnTo>
                  <a:lnTo>
                    <a:pt x="71966" y="227478"/>
                  </a:lnTo>
                  <a:lnTo>
                    <a:pt x="82091" y="222731"/>
                  </a:lnTo>
                  <a:lnTo>
                    <a:pt x="92804" y="220360"/>
                  </a:lnTo>
                  <a:lnTo>
                    <a:pt x="103704" y="220290"/>
                  </a:lnTo>
                  <a:lnTo>
                    <a:pt x="114275" y="222326"/>
                  </a:lnTo>
                  <a:lnTo>
                    <a:pt x="123835" y="226343"/>
                  </a:lnTo>
                  <a:lnTo>
                    <a:pt x="132108" y="232076"/>
                  </a:lnTo>
                  <a:lnTo>
                    <a:pt x="139172" y="239175"/>
                  </a:lnTo>
                  <a:lnTo>
                    <a:pt x="145239" y="247301"/>
                  </a:lnTo>
                  <a:lnTo>
                    <a:pt x="150538" y="256170"/>
                  </a:lnTo>
                  <a:lnTo>
                    <a:pt x="154947" y="265564"/>
                  </a:lnTo>
                  <a:lnTo>
                    <a:pt x="158013" y="275323"/>
                  </a:lnTo>
                  <a:lnTo>
                    <a:pt x="159591" y="285326"/>
                  </a:lnTo>
                  <a:lnTo>
                    <a:pt x="159669" y="295332"/>
                  </a:lnTo>
                  <a:lnTo>
                    <a:pt x="158201" y="304976"/>
                  </a:lnTo>
                  <a:lnTo>
                    <a:pt x="155314" y="314089"/>
                  </a:lnTo>
                  <a:lnTo>
                    <a:pt x="150934" y="322514"/>
                  </a:lnTo>
                  <a:lnTo>
                    <a:pt x="144722" y="330027"/>
                  </a:lnTo>
                  <a:lnTo>
                    <a:pt x="136653" y="336595"/>
                  </a:lnTo>
                  <a:lnTo>
                    <a:pt x="126983" y="342175"/>
                  </a:lnTo>
                  <a:lnTo>
                    <a:pt x="116051" y="346634"/>
                  </a:lnTo>
                  <a:lnTo>
                    <a:pt x="104194" y="350005"/>
                  </a:lnTo>
                  <a:lnTo>
                    <a:pt x="92091" y="352462"/>
                  </a:lnTo>
                  <a:lnTo>
                    <a:pt x="79472" y="354469"/>
                  </a:lnTo>
                  <a:lnTo>
                    <a:pt x="64118" y="356204"/>
                  </a:lnTo>
                  <a:lnTo>
                    <a:pt x="42115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703452" y="2800580"/>
              <a:ext cx="260725" cy="158582"/>
            </a:xfrm>
            <a:custGeom>
              <a:avLst/>
              <a:gdLst/>
              <a:ahLst/>
              <a:cxnLst/>
              <a:rect l="0" t="0" r="0" b="0"/>
              <a:pathLst>
                <a:path w="260725" h="158582">
                  <a:moveTo>
                    <a:pt x="98164" y="21057"/>
                  </a:moveTo>
                  <a:lnTo>
                    <a:pt x="92230" y="15390"/>
                  </a:lnTo>
                  <a:lnTo>
                    <a:pt x="86025" y="11746"/>
                  </a:lnTo>
                  <a:lnTo>
                    <a:pt x="78934" y="9842"/>
                  </a:lnTo>
                  <a:lnTo>
                    <a:pt x="71166" y="9513"/>
                  </a:lnTo>
                  <a:lnTo>
                    <a:pt x="63168" y="10781"/>
                  </a:lnTo>
                  <a:lnTo>
                    <a:pt x="55222" y="13510"/>
                  </a:lnTo>
                  <a:lnTo>
                    <a:pt x="47276" y="17603"/>
                  </a:lnTo>
                  <a:lnTo>
                    <a:pt x="39034" y="23087"/>
                  </a:lnTo>
                  <a:lnTo>
                    <a:pt x="30358" y="29849"/>
                  </a:lnTo>
                  <a:lnTo>
                    <a:pt x="21735" y="37828"/>
                  </a:lnTo>
                  <a:lnTo>
                    <a:pt x="14159" y="47086"/>
                  </a:lnTo>
                  <a:lnTo>
                    <a:pt x="8106" y="57531"/>
                  </a:lnTo>
                  <a:lnTo>
                    <a:pt x="3721" y="68799"/>
                  </a:lnTo>
                  <a:lnTo>
                    <a:pt x="1070" y="80354"/>
                  </a:lnTo>
                  <a:lnTo>
                    <a:pt x="0" y="91860"/>
                  </a:lnTo>
                  <a:lnTo>
                    <a:pt x="381" y="103026"/>
                  </a:lnTo>
                  <a:lnTo>
                    <a:pt x="2217" y="113523"/>
                  </a:lnTo>
                  <a:lnTo>
                    <a:pt x="5380" y="123240"/>
                  </a:lnTo>
                  <a:lnTo>
                    <a:pt x="9958" y="131917"/>
                  </a:lnTo>
                  <a:lnTo>
                    <a:pt x="16311" y="139075"/>
                  </a:lnTo>
                  <a:lnTo>
                    <a:pt x="24473" y="144584"/>
                  </a:lnTo>
                  <a:lnTo>
                    <a:pt x="34037" y="148302"/>
                  </a:lnTo>
                  <a:lnTo>
                    <a:pt x="44365" y="149907"/>
                  </a:lnTo>
                  <a:lnTo>
                    <a:pt x="55004" y="149421"/>
                  </a:lnTo>
                  <a:lnTo>
                    <a:pt x="65400" y="146825"/>
                  </a:lnTo>
                  <a:lnTo>
                    <a:pt x="74840" y="141892"/>
                  </a:lnTo>
                  <a:lnTo>
                    <a:pt x="83030" y="134723"/>
                  </a:lnTo>
                  <a:lnTo>
                    <a:pt x="89867" y="125674"/>
                  </a:lnTo>
                  <a:lnTo>
                    <a:pt x="95250" y="115167"/>
                  </a:lnTo>
                  <a:lnTo>
                    <a:pt x="99272" y="103590"/>
                  </a:lnTo>
                  <a:lnTo>
                    <a:pt x="101839" y="91412"/>
                  </a:lnTo>
                  <a:lnTo>
                    <a:pt x="102598" y="79173"/>
                  </a:lnTo>
                  <a:lnTo>
                    <a:pt x="101541" y="67176"/>
                  </a:lnTo>
                  <a:lnTo>
                    <a:pt x="99732" y="55834"/>
                  </a:lnTo>
                  <a:lnTo>
                    <a:pt x="99047" y="45742"/>
                  </a:lnTo>
                  <a:lnTo>
                    <a:pt x="100453" y="37113"/>
                  </a:lnTo>
                  <a:lnTo>
                    <a:pt x="104047" y="30148"/>
                  </a:lnTo>
                  <a:lnTo>
                    <a:pt x="109526" y="25211"/>
                  </a:lnTo>
                  <a:lnTo>
                    <a:pt x="116460" y="22310"/>
                  </a:lnTo>
                  <a:lnTo>
                    <a:pt x="123978" y="21648"/>
                  </a:lnTo>
                  <a:lnTo>
                    <a:pt x="130849" y="23773"/>
                  </a:lnTo>
                  <a:lnTo>
                    <a:pt x="136446" y="28716"/>
                  </a:lnTo>
                  <a:lnTo>
                    <a:pt x="140534" y="35933"/>
                  </a:lnTo>
                  <a:lnTo>
                    <a:pt x="142992" y="44594"/>
                  </a:lnTo>
                  <a:lnTo>
                    <a:pt x="143944" y="54084"/>
                  </a:lnTo>
                  <a:lnTo>
                    <a:pt x="143824" y="64198"/>
                  </a:lnTo>
                  <a:lnTo>
                    <a:pt x="143230" y="75038"/>
                  </a:lnTo>
                  <a:lnTo>
                    <a:pt x="142555" y="86613"/>
                  </a:lnTo>
                  <a:lnTo>
                    <a:pt x="142295" y="98503"/>
                  </a:lnTo>
                  <a:lnTo>
                    <a:pt x="143111" y="109959"/>
                  </a:lnTo>
                  <a:lnTo>
                    <a:pt x="145265" y="120588"/>
                  </a:lnTo>
                  <a:lnTo>
                    <a:pt x="148833" y="130183"/>
                  </a:lnTo>
                  <a:lnTo>
                    <a:pt x="153893" y="138556"/>
                  </a:lnTo>
                  <a:lnTo>
                    <a:pt x="160334" y="145733"/>
                  </a:lnTo>
                  <a:lnTo>
                    <a:pt x="167910" y="151569"/>
                  </a:lnTo>
                  <a:lnTo>
                    <a:pt x="176358" y="155675"/>
                  </a:lnTo>
                  <a:lnTo>
                    <a:pt x="185439" y="157990"/>
                  </a:lnTo>
                  <a:lnTo>
                    <a:pt x="194803" y="158581"/>
                  </a:lnTo>
                  <a:lnTo>
                    <a:pt x="204010" y="157465"/>
                  </a:lnTo>
                  <a:lnTo>
                    <a:pt x="212830" y="154818"/>
                  </a:lnTo>
                  <a:lnTo>
                    <a:pt x="221226" y="150602"/>
                  </a:lnTo>
                  <a:lnTo>
                    <a:pt x="229252" y="144499"/>
                  </a:lnTo>
                  <a:lnTo>
                    <a:pt x="236977" y="136500"/>
                  </a:lnTo>
                  <a:lnTo>
                    <a:pt x="244149" y="126706"/>
                  </a:lnTo>
                  <a:lnTo>
                    <a:pt x="250213" y="115158"/>
                  </a:lnTo>
                  <a:lnTo>
                    <a:pt x="254956" y="102060"/>
                  </a:lnTo>
                  <a:lnTo>
                    <a:pt x="258310" y="87877"/>
                  </a:lnTo>
                  <a:lnTo>
                    <a:pt x="260195" y="73219"/>
                  </a:lnTo>
                  <a:lnTo>
                    <a:pt x="260724" y="58493"/>
                  </a:lnTo>
                  <a:lnTo>
                    <a:pt x="260296" y="44474"/>
                  </a:lnTo>
                  <a:lnTo>
                    <a:pt x="259447" y="31014"/>
                  </a:lnTo>
                  <a:lnTo>
                    <a:pt x="258106" y="16939"/>
                  </a:lnTo>
                  <a:lnTo>
                    <a:pt x="25609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055352" y="2611067"/>
              <a:ext cx="41064" cy="389555"/>
            </a:xfrm>
            <a:custGeom>
              <a:avLst/>
              <a:gdLst/>
              <a:ahLst/>
              <a:cxnLst/>
              <a:rect l="0" t="0" r="0" b="0"/>
              <a:pathLst>
                <a:path w="41064" h="389555">
                  <a:moveTo>
                    <a:pt x="9477" y="0"/>
                  </a:moveTo>
                  <a:lnTo>
                    <a:pt x="6610" y="8935"/>
                  </a:lnTo>
                  <a:lnTo>
                    <a:pt x="4468" y="18562"/>
                  </a:lnTo>
                  <a:lnTo>
                    <a:pt x="2866" y="29850"/>
                  </a:lnTo>
                  <a:lnTo>
                    <a:pt x="1684" y="42517"/>
                  </a:lnTo>
                  <a:lnTo>
                    <a:pt x="836" y="55997"/>
                  </a:lnTo>
                  <a:lnTo>
                    <a:pt x="243" y="69864"/>
                  </a:lnTo>
                  <a:lnTo>
                    <a:pt x="0" y="83727"/>
                  </a:lnTo>
                  <a:lnTo>
                    <a:pt x="365" y="97170"/>
                  </a:lnTo>
                  <a:lnTo>
                    <a:pt x="1420" y="110027"/>
                  </a:lnTo>
                  <a:lnTo>
                    <a:pt x="2942" y="122641"/>
                  </a:lnTo>
                  <a:lnTo>
                    <a:pt x="4503" y="135723"/>
                  </a:lnTo>
                  <a:lnTo>
                    <a:pt x="5847" y="149640"/>
                  </a:lnTo>
                  <a:lnTo>
                    <a:pt x="6899" y="164261"/>
                  </a:lnTo>
                  <a:lnTo>
                    <a:pt x="7682" y="179155"/>
                  </a:lnTo>
                  <a:lnTo>
                    <a:pt x="8246" y="194025"/>
                  </a:lnTo>
                  <a:lnTo>
                    <a:pt x="8812" y="208586"/>
                  </a:lnTo>
                  <a:lnTo>
                    <a:pt x="9731" y="222509"/>
                  </a:lnTo>
                  <a:lnTo>
                    <a:pt x="11166" y="235689"/>
                  </a:lnTo>
                  <a:lnTo>
                    <a:pt x="12944" y="248352"/>
                  </a:lnTo>
                  <a:lnTo>
                    <a:pt x="14677" y="260935"/>
                  </a:lnTo>
                  <a:lnTo>
                    <a:pt x="16143" y="273708"/>
                  </a:lnTo>
                  <a:lnTo>
                    <a:pt x="17447" y="286917"/>
                  </a:lnTo>
                  <a:lnTo>
                    <a:pt x="18929" y="300857"/>
                  </a:lnTo>
                  <a:lnTo>
                    <a:pt x="20779" y="315593"/>
                  </a:lnTo>
                  <a:lnTo>
                    <a:pt x="23058" y="330474"/>
                  </a:lnTo>
                  <a:lnTo>
                    <a:pt x="26119" y="345799"/>
                  </a:lnTo>
                  <a:lnTo>
                    <a:pt x="31352" y="364035"/>
                  </a:lnTo>
                  <a:lnTo>
                    <a:pt x="41063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864788" y="2590010"/>
              <a:ext cx="347441" cy="210571"/>
            </a:xfrm>
            <a:custGeom>
              <a:avLst/>
              <a:gdLst/>
              <a:ahLst/>
              <a:cxnLst/>
              <a:rect l="0" t="0" r="0" b="0"/>
              <a:pathLst>
                <a:path w="347441" h="210571">
                  <a:moveTo>
                    <a:pt x="347440" y="210570"/>
                  </a:moveTo>
                  <a:lnTo>
                    <a:pt x="341572" y="201836"/>
                  </a:lnTo>
                  <a:lnTo>
                    <a:pt x="336007" y="194129"/>
                  </a:lnTo>
                  <a:lnTo>
                    <a:pt x="330204" y="186727"/>
                  </a:lnTo>
                  <a:lnTo>
                    <a:pt x="323951" y="179466"/>
                  </a:lnTo>
                  <a:lnTo>
                    <a:pt x="316973" y="172287"/>
                  </a:lnTo>
                  <a:lnTo>
                    <a:pt x="309192" y="165162"/>
                  </a:lnTo>
                  <a:lnTo>
                    <a:pt x="300691" y="158071"/>
                  </a:lnTo>
                  <a:lnTo>
                    <a:pt x="291611" y="151005"/>
                  </a:lnTo>
                  <a:lnTo>
                    <a:pt x="282097" y="143954"/>
                  </a:lnTo>
                  <a:lnTo>
                    <a:pt x="272269" y="136913"/>
                  </a:lnTo>
                  <a:lnTo>
                    <a:pt x="262219" y="129880"/>
                  </a:lnTo>
                  <a:lnTo>
                    <a:pt x="252016" y="122851"/>
                  </a:lnTo>
                  <a:lnTo>
                    <a:pt x="241707" y="115826"/>
                  </a:lnTo>
                  <a:lnTo>
                    <a:pt x="231327" y="108803"/>
                  </a:lnTo>
                  <a:lnTo>
                    <a:pt x="220892" y="101781"/>
                  </a:lnTo>
                  <a:lnTo>
                    <a:pt x="210258" y="94760"/>
                  </a:lnTo>
                  <a:lnTo>
                    <a:pt x="199125" y="87740"/>
                  </a:lnTo>
                  <a:lnTo>
                    <a:pt x="187374" y="80720"/>
                  </a:lnTo>
                  <a:lnTo>
                    <a:pt x="175039" y="73701"/>
                  </a:lnTo>
                  <a:lnTo>
                    <a:pt x="162227" y="66681"/>
                  </a:lnTo>
                  <a:lnTo>
                    <a:pt x="149052" y="59667"/>
                  </a:lnTo>
                  <a:lnTo>
                    <a:pt x="135612" y="52820"/>
                  </a:lnTo>
                  <a:lnTo>
                    <a:pt x="121981" y="46450"/>
                  </a:lnTo>
                  <a:lnTo>
                    <a:pt x="108227" y="40683"/>
                  </a:lnTo>
                  <a:lnTo>
                    <a:pt x="94550" y="35490"/>
                  </a:lnTo>
                  <a:lnTo>
                    <a:pt x="81288" y="30768"/>
                  </a:lnTo>
                  <a:lnTo>
                    <a:pt x="68592" y="26405"/>
                  </a:lnTo>
                  <a:lnTo>
                    <a:pt x="56511" y="22262"/>
                  </a:lnTo>
                  <a:lnTo>
                    <a:pt x="43680" y="17665"/>
                  </a:lnTo>
                  <a:lnTo>
                    <a:pt x="26736" y="1109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6" name="Freeform 145"/>
          <p:cNvSpPr/>
          <p:nvPr/>
        </p:nvSpPr>
        <p:spPr>
          <a:xfrm>
            <a:off x="5086068" y="4242986"/>
            <a:ext cx="536150" cy="31585"/>
          </a:xfrm>
          <a:custGeom>
            <a:avLst/>
            <a:gdLst/>
            <a:ahLst/>
            <a:cxnLst/>
            <a:rect l="0" t="0" r="0" b="0"/>
            <a:pathLst>
              <a:path w="536150" h="31585">
                <a:moveTo>
                  <a:pt x="536149" y="31584"/>
                </a:moveTo>
                <a:lnTo>
                  <a:pt x="503697" y="25518"/>
                </a:lnTo>
                <a:lnTo>
                  <a:pt x="440629" y="30554"/>
                </a:lnTo>
                <a:lnTo>
                  <a:pt x="390994" y="31278"/>
                </a:lnTo>
                <a:lnTo>
                  <a:pt x="339242" y="31493"/>
                </a:lnTo>
                <a:lnTo>
                  <a:pt x="286864" y="31557"/>
                </a:lnTo>
                <a:lnTo>
                  <a:pt x="234299" y="25986"/>
                </a:lnTo>
                <a:lnTo>
                  <a:pt x="181680" y="22516"/>
                </a:lnTo>
                <a:lnTo>
                  <a:pt x="119903" y="21344"/>
                </a:lnTo>
                <a:lnTo>
                  <a:pt x="62640" y="17993"/>
                </a:lnTo>
                <a:lnTo>
                  <a:pt x="402" y="10340"/>
                </a:lnTo>
                <a:lnTo>
                  <a:pt x="0" y="8063"/>
                </a:lnTo>
                <a:lnTo>
                  <a:pt x="3241" y="5374"/>
                </a:lnTo>
                <a:lnTo>
                  <a:pt x="42066" y="1060"/>
                </a:lnTo>
                <a:lnTo>
                  <a:pt x="97914" y="208"/>
                </a:lnTo>
                <a:lnTo>
                  <a:pt x="147769" y="60"/>
                </a:lnTo>
                <a:lnTo>
                  <a:pt x="202705" y="17"/>
                </a:lnTo>
                <a:lnTo>
                  <a:pt x="260316" y="4"/>
                </a:lnTo>
                <a:lnTo>
                  <a:pt x="314431" y="0"/>
                </a:lnTo>
                <a:lnTo>
                  <a:pt x="373940" y="5588"/>
                </a:lnTo>
                <a:lnTo>
                  <a:pt x="427896" y="10721"/>
                </a:lnTo>
                <a:lnTo>
                  <a:pt x="474255" y="18667"/>
                </a:lnTo>
                <a:lnTo>
                  <a:pt x="494035" y="2105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536953" y="276961"/>
            <a:ext cx="4072854" cy="575848"/>
            <a:chOff x="536953" y="276961"/>
            <a:chExt cx="4072854" cy="575848"/>
          </a:xfrm>
        </p:grpSpPr>
        <p:sp>
          <p:nvSpPr>
            <p:cNvPr id="2" name="Freeform 1"/>
            <p:cNvSpPr/>
            <p:nvPr/>
          </p:nvSpPr>
          <p:spPr>
            <a:xfrm>
              <a:off x="536953" y="325243"/>
              <a:ext cx="242156" cy="527566"/>
            </a:xfrm>
            <a:custGeom>
              <a:avLst/>
              <a:gdLst/>
              <a:ahLst/>
              <a:cxnLst/>
              <a:rect l="0" t="0" r="0" b="0"/>
              <a:pathLst>
                <a:path w="242156" h="527566">
                  <a:moveTo>
                    <a:pt x="0" y="527565"/>
                  </a:moveTo>
                  <a:lnTo>
                    <a:pt x="67" y="512896"/>
                  </a:lnTo>
                  <a:lnTo>
                    <a:pt x="707" y="498985"/>
                  </a:lnTo>
                  <a:lnTo>
                    <a:pt x="1999" y="484487"/>
                  </a:lnTo>
                  <a:lnTo>
                    <a:pt x="3686" y="469285"/>
                  </a:lnTo>
                  <a:lnTo>
                    <a:pt x="5354" y="453460"/>
                  </a:lnTo>
                  <a:lnTo>
                    <a:pt x="6767" y="437140"/>
                  </a:lnTo>
                  <a:lnTo>
                    <a:pt x="7866" y="420450"/>
                  </a:lnTo>
                  <a:lnTo>
                    <a:pt x="8676" y="403494"/>
                  </a:lnTo>
                  <a:lnTo>
                    <a:pt x="9256" y="386355"/>
                  </a:lnTo>
                  <a:lnTo>
                    <a:pt x="9661" y="369254"/>
                  </a:lnTo>
                  <a:lnTo>
                    <a:pt x="9941" y="352539"/>
                  </a:lnTo>
                  <a:lnTo>
                    <a:pt x="10137" y="336374"/>
                  </a:lnTo>
                  <a:lnTo>
                    <a:pt x="10439" y="320908"/>
                  </a:lnTo>
                  <a:lnTo>
                    <a:pt x="11175" y="306362"/>
                  </a:lnTo>
                  <a:lnTo>
                    <a:pt x="12483" y="292747"/>
                  </a:lnTo>
                  <a:lnTo>
                    <a:pt x="14175" y="279450"/>
                  </a:lnTo>
                  <a:lnTo>
                    <a:pt x="15850" y="265375"/>
                  </a:lnTo>
                  <a:lnTo>
                    <a:pt x="17275" y="249983"/>
                  </a:lnTo>
                  <a:lnTo>
                    <a:pt x="18553" y="233726"/>
                  </a:lnTo>
                  <a:lnTo>
                    <a:pt x="20017" y="217728"/>
                  </a:lnTo>
                  <a:lnTo>
                    <a:pt x="21849" y="202621"/>
                  </a:lnTo>
                  <a:lnTo>
                    <a:pt x="23910" y="188055"/>
                  </a:lnTo>
                  <a:lnTo>
                    <a:pt x="25840" y="172996"/>
                  </a:lnTo>
                  <a:lnTo>
                    <a:pt x="27440" y="156878"/>
                  </a:lnTo>
                  <a:lnTo>
                    <a:pt x="28837" y="140104"/>
                  </a:lnTo>
                  <a:lnTo>
                    <a:pt x="30381" y="123744"/>
                  </a:lnTo>
                  <a:lnTo>
                    <a:pt x="32272" y="108397"/>
                  </a:lnTo>
                  <a:lnTo>
                    <a:pt x="34543" y="94006"/>
                  </a:lnTo>
                  <a:lnTo>
                    <a:pt x="37145" y="80128"/>
                  </a:lnTo>
                  <a:lnTo>
                    <a:pt x="40010" y="66425"/>
                  </a:lnTo>
                  <a:lnTo>
                    <a:pt x="43070" y="52731"/>
                  </a:lnTo>
                  <a:lnTo>
                    <a:pt x="46270" y="38983"/>
                  </a:lnTo>
                  <a:lnTo>
                    <a:pt x="49574" y="25201"/>
                  </a:lnTo>
                  <a:lnTo>
                    <a:pt x="53136" y="12550"/>
                  </a:lnTo>
                  <a:lnTo>
                    <a:pt x="58040" y="3645"/>
                  </a:lnTo>
                  <a:lnTo>
                    <a:pt x="64639" y="0"/>
                  </a:lnTo>
                  <a:lnTo>
                    <a:pt x="71541" y="1234"/>
                  </a:lnTo>
                  <a:lnTo>
                    <a:pt x="78357" y="6282"/>
                  </a:lnTo>
                  <a:lnTo>
                    <a:pt x="84959" y="13948"/>
                  </a:lnTo>
                  <a:lnTo>
                    <a:pt x="91099" y="23104"/>
                  </a:lnTo>
                  <a:lnTo>
                    <a:pt x="96675" y="33018"/>
                  </a:lnTo>
                  <a:lnTo>
                    <a:pt x="101724" y="43293"/>
                  </a:lnTo>
                  <a:lnTo>
                    <a:pt x="106341" y="53731"/>
                  </a:lnTo>
                  <a:lnTo>
                    <a:pt x="110634" y="64243"/>
                  </a:lnTo>
                  <a:lnTo>
                    <a:pt x="114855" y="74950"/>
                  </a:lnTo>
                  <a:lnTo>
                    <a:pt x="119382" y="86140"/>
                  </a:lnTo>
                  <a:lnTo>
                    <a:pt x="124391" y="97935"/>
                  </a:lnTo>
                  <a:lnTo>
                    <a:pt x="129723" y="110300"/>
                  </a:lnTo>
                  <a:lnTo>
                    <a:pt x="134995" y="123134"/>
                  </a:lnTo>
                  <a:lnTo>
                    <a:pt x="139984" y="136325"/>
                  </a:lnTo>
                  <a:lnTo>
                    <a:pt x="144638" y="149776"/>
                  </a:lnTo>
                  <a:lnTo>
                    <a:pt x="148989" y="163412"/>
                  </a:lnTo>
                  <a:lnTo>
                    <a:pt x="153100" y="177177"/>
                  </a:lnTo>
                  <a:lnTo>
                    <a:pt x="157030" y="191030"/>
                  </a:lnTo>
                  <a:lnTo>
                    <a:pt x="160829" y="204944"/>
                  </a:lnTo>
                  <a:lnTo>
                    <a:pt x="164537" y="218893"/>
                  </a:lnTo>
                  <a:lnTo>
                    <a:pt x="168180" y="232703"/>
                  </a:lnTo>
                  <a:lnTo>
                    <a:pt x="171781" y="246055"/>
                  </a:lnTo>
                  <a:lnTo>
                    <a:pt x="175351" y="258819"/>
                  </a:lnTo>
                  <a:lnTo>
                    <a:pt x="178902" y="271187"/>
                  </a:lnTo>
                  <a:lnTo>
                    <a:pt x="182439" y="283566"/>
                  </a:lnTo>
                  <a:lnTo>
                    <a:pt x="185966" y="296189"/>
                  </a:lnTo>
                  <a:lnTo>
                    <a:pt x="189488" y="308957"/>
                  </a:lnTo>
                  <a:lnTo>
                    <a:pt x="193006" y="321535"/>
                  </a:lnTo>
                  <a:lnTo>
                    <a:pt x="196521" y="333739"/>
                  </a:lnTo>
                  <a:lnTo>
                    <a:pt x="200034" y="345545"/>
                  </a:lnTo>
                  <a:lnTo>
                    <a:pt x="203546" y="357006"/>
                  </a:lnTo>
                  <a:lnTo>
                    <a:pt x="207057" y="368206"/>
                  </a:lnTo>
                  <a:lnTo>
                    <a:pt x="210568" y="379541"/>
                  </a:lnTo>
                  <a:lnTo>
                    <a:pt x="214078" y="391683"/>
                  </a:lnTo>
                  <a:lnTo>
                    <a:pt x="217588" y="404925"/>
                  </a:lnTo>
                  <a:lnTo>
                    <a:pt x="221098" y="418906"/>
                  </a:lnTo>
                  <a:lnTo>
                    <a:pt x="224607" y="432829"/>
                  </a:lnTo>
                  <a:lnTo>
                    <a:pt x="228112" y="446225"/>
                  </a:lnTo>
                  <a:lnTo>
                    <a:pt x="231461" y="458911"/>
                  </a:lnTo>
                  <a:lnTo>
                    <a:pt x="234686" y="472279"/>
                  </a:lnTo>
                  <a:lnTo>
                    <a:pt x="238071" y="489734"/>
                  </a:lnTo>
                  <a:lnTo>
                    <a:pt x="242155" y="5170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36953" y="658682"/>
              <a:ext cx="200042" cy="15142"/>
            </a:xfrm>
            <a:custGeom>
              <a:avLst/>
              <a:gdLst/>
              <a:ahLst/>
              <a:cxnLst/>
              <a:rect l="0" t="0" r="0" b="0"/>
              <a:pathLst>
                <a:path w="200042" h="15142">
                  <a:moveTo>
                    <a:pt x="200041" y="4613"/>
                  </a:moveTo>
                  <a:lnTo>
                    <a:pt x="191106" y="1813"/>
                  </a:lnTo>
                  <a:lnTo>
                    <a:pt x="181479" y="311"/>
                  </a:lnTo>
                  <a:lnTo>
                    <a:pt x="170187" y="0"/>
                  </a:lnTo>
                  <a:lnTo>
                    <a:pt x="157347" y="507"/>
                  </a:lnTo>
                  <a:lnTo>
                    <a:pt x="143219" y="1326"/>
                  </a:lnTo>
                  <a:lnTo>
                    <a:pt x="128098" y="2146"/>
                  </a:lnTo>
                  <a:lnTo>
                    <a:pt x="112410" y="3003"/>
                  </a:lnTo>
                  <a:lnTo>
                    <a:pt x="96670" y="4178"/>
                  </a:lnTo>
                  <a:lnTo>
                    <a:pt x="81175" y="5813"/>
                  </a:lnTo>
                  <a:lnTo>
                    <a:pt x="66225" y="7749"/>
                  </a:lnTo>
                  <a:lnTo>
                    <a:pt x="50544" y="9798"/>
                  </a:lnTo>
                  <a:lnTo>
                    <a:pt x="30524" y="12141"/>
                  </a:lnTo>
                  <a:lnTo>
                    <a:pt x="0" y="151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14828" y="276961"/>
              <a:ext cx="164406" cy="523205"/>
            </a:xfrm>
            <a:custGeom>
              <a:avLst/>
              <a:gdLst/>
              <a:ahLst/>
              <a:cxnLst/>
              <a:rect l="0" t="0" r="0" b="0"/>
              <a:pathLst>
                <a:path w="164406" h="523205">
                  <a:moveTo>
                    <a:pt x="101234" y="523204"/>
                  </a:moveTo>
                  <a:lnTo>
                    <a:pt x="98300" y="511469"/>
                  </a:lnTo>
                  <a:lnTo>
                    <a:pt x="95518" y="500340"/>
                  </a:lnTo>
                  <a:lnTo>
                    <a:pt x="92618" y="488747"/>
                  </a:lnTo>
                  <a:lnTo>
                    <a:pt x="89578" y="476758"/>
                  </a:lnTo>
                  <a:lnTo>
                    <a:pt x="86413" y="464747"/>
                  </a:lnTo>
                  <a:lnTo>
                    <a:pt x="83149" y="452935"/>
                  </a:lnTo>
                  <a:lnTo>
                    <a:pt x="79811" y="441063"/>
                  </a:lnTo>
                  <a:lnTo>
                    <a:pt x="76420" y="428497"/>
                  </a:lnTo>
                  <a:lnTo>
                    <a:pt x="72991" y="414932"/>
                  </a:lnTo>
                  <a:lnTo>
                    <a:pt x="69536" y="400380"/>
                  </a:lnTo>
                  <a:lnTo>
                    <a:pt x="66063" y="385001"/>
                  </a:lnTo>
                  <a:lnTo>
                    <a:pt x="62579" y="368994"/>
                  </a:lnTo>
                  <a:lnTo>
                    <a:pt x="59086" y="352855"/>
                  </a:lnTo>
                  <a:lnTo>
                    <a:pt x="55588" y="337333"/>
                  </a:lnTo>
                  <a:lnTo>
                    <a:pt x="52090" y="322784"/>
                  </a:lnTo>
                  <a:lnTo>
                    <a:pt x="48759" y="309051"/>
                  </a:lnTo>
                  <a:lnTo>
                    <a:pt x="45901" y="295675"/>
                  </a:lnTo>
                  <a:lnTo>
                    <a:pt x="43642" y="282343"/>
                  </a:lnTo>
                  <a:lnTo>
                    <a:pt x="41787" y="269081"/>
                  </a:lnTo>
                  <a:lnTo>
                    <a:pt x="39927" y="256163"/>
                  </a:lnTo>
                  <a:lnTo>
                    <a:pt x="37816" y="243717"/>
                  </a:lnTo>
                  <a:lnTo>
                    <a:pt x="35227" y="231408"/>
                  </a:lnTo>
                  <a:lnTo>
                    <a:pt x="31877" y="218545"/>
                  </a:lnTo>
                  <a:lnTo>
                    <a:pt x="27697" y="204777"/>
                  </a:lnTo>
                  <a:lnTo>
                    <a:pt x="22940" y="190088"/>
                  </a:lnTo>
                  <a:lnTo>
                    <a:pt x="18062" y="174618"/>
                  </a:lnTo>
                  <a:lnTo>
                    <a:pt x="13346" y="158539"/>
                  </a:lnTo>
                  <a:lnTo>
                    <a:pt x="9046" y="142013"/>
                  </a:lnTo>
                  <a:lnTo>
                    <a:pt x="5464" y="125168"/>
                  </a:lnTo>
                  <a:lnTo>
                    <a:pt x="2694" y="108107"/>
                  </a:lnTo>
                  <a:lnTo>
                    <a:pt x="817" y="91229"/>
                  </a:lnTo>
                  <a:lnTo>
                    <a:pt x="0" y="75196"/>
                  </a:lnTo>
                  <a:lnTo>
                    <a:pt x="235" y="60307"/>
                  </a:lnTo>
                  <a:lnTo>
                    <a:pt x="1697" y="46681"/>
                  </a:lnTo>
                  <a:lnTo>
                    <a:pt x="4806" y="34441"/>
                  </a:lnTo>
                  <a:lnTo>
                    <a:pt x="9648" y="23517"/>
                  </a:lnTo>
                  <a:lnTo>
                    <a:pt x="16341" y="14179"/>
                  </a:lnTo>
                  <a:lnTo>
                    <a:pt x="25185" y="7102"/>
                  </a:lnTo>
                  <a:lnTo>
                    <a:pt x="36128" y="2456"/>
                  </a:lnTo>
                  <a:lnTo>
                    <a:pt x="48526" y="131"/>
                  </a:lnTo>
                  <a:lnTo>
                    <a:pt x="61371" y="0"/>
                  </a:lnTo>
                  <a:lnTo>
                    <a:pt x="74035" y="1762"/>
                  </a:lnTo>
                  <a:lnTo>
                    <a:pt x="86127" y="5027"/>
                  </a:lnTo>
                  <a:lnTo>
                    <a:pt x="97321" y="9419"/>
                  </a:lnTo>
                  <a:lnTo>
                    <a:pt x="107550" y="14624"/>
                  </a:lnTo>
                  <a:lnTo>
                    <a:pt x="116927" y="20404"/>
                  </a:lnTo>
                  <a:lnTo>
                    <a:pt x="125627" y="26582"/>
                  </a:lnTo>
                  <a:lnTo>
                    <a:pt x="133812" y="33032"/>
                  </a:lnTo>
                  <a:lnTo>
                    <a:pt x="141321" y="39751"/>
                  </a:lnTo>
                  <a:lnTo>
                    <a:pt x="148413" y="47704"/>
                  </a:lnTo>
                  <a:lnTo>
                    <a:pt x="155715" y="59827"/>
                  </a:lnTo>
                  <a:lnTo>
                    <a:pt x="164405" y="810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79191" y="579067"/>
              <a:ext cx="200043" cy="10529"/>
            </a:xfrm>
            <a:custGeom>
              <a:avLst/>
              <a:gdLst/>
              <a:ahLst/>
              <a:cxnLst/>
              <a:rect l="0" t="0" r="0" b="0"/>
              <a:pathLst>
                <a:path w="200043" h="10529">
                  <a:moveTo>
                    <a:pt x="200042" y="0"/>
                  </a:moveTo>
                  <a:lnTo>
                    <a:pt x="191106" y="2867"/>
                  </a:lnTo>
                  <a:lnTo>
                    <a:pt x="181479" y="5009"/>
                  </a:lnTo>
                  <a:lnTo>
                    <a:pt x="170188" y="6612"/>
                  </a:lnTo>
                  <a:lnTo>
                    <a:pt x="157347" y="7792"/>
                  </a:lnTo>
                  <a:lnTo>
                    <a:pt x="143219" y="8641"/>
                  </a:lnTo>
                  <a:lnTo>
                    <a:pt x="128094" y="9238"/>
                  </a:lnTo>
                  <a:lnTo>
                    <a:pt x="112233" y="9653"/>
                  </a:lnTo>
                  <a:lnTo>
                    <a:pt x="95845" y="9937"/>
                  </a:lnTo>
                  <a:lnTo>
                    <a:pt x="79106" y="10130"/>
                  </a:lnTo>
                  <a:lnTo>
                    <a:pt x="62696" y="10261"/>
                  </a:lnTo>
                  <a:lnTo>
                    <a:pt x="46090" y="10364"/>
                  </a:lnTo>
                  <a:lnTo>
                    <a:pt x="26714" y="1044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56477" y="547481"/>
              <a:ext cx="59627" cy="203022"/>
            </a:xfrm>
            <a:custGeom>
              <a:avLst/>
              <a:gdLst/>
              <a:ahLst/>
              <a:cxnLst/>
              <a:rect l="0" t="0" r="0" b="0"/>
              <a:pathLst>
                <a:path w="59627" h="203022">
                  <a:moveTo>
                    <a:pt x="6984" y="136871"/>
                  </a:moveTo>
                  <a:lnTo>
                    <a:pt x="9917" y="145672"/>
                  </a:lnTo>
                  <a:lnTo>
                    <a:pt x="12700" y="154019"/>
                  </a:lnTo>
                  <a:lnTo>
                    <a:pt x="15599" y="162718"/>
                  </a:lnTo>
                  <a:lnTo>
                    <a:pt x="18639" y="171838"/>
                  </a:lnTo>
                  <a:lnTo>
                    <a:pt x="21805" y="181334"/>
                  </a:lnTo>
                  <a:lnTo>
                    <a:pt x="25030" y="191076"/>
                  </a:lnTo>
                  <a:lnTo>
                    <a:pt x="26954" y="199233"/>
                  </a:lnTo>
                  <a:lnTo>
                    <a:pt x="26243" y="203021"/>
                  </a:lnTo>
                  <a:lnTo>
                    <a:pt x="23961" y="202308"/>
                  </a:lnTo>
                  <a:lnTo>
                    <a:pt x="20949" y="198248"/>
                  </a:lnTo>
                  <a:lnTo>
                    <a:pt x="17614" y="191943"/>
                  </a:lnTo>
                  <a:lnTo>
                    <a:pt x="14145" y="184174"/>
                  </a:lnTo>
                  <a:lnTo>
                    <a:pt x="10629" y="175447"/>
                  </a:lnTo>
                  <a:lnTo>
                    <a:pt x="7266" y="165764"/>
                  </a:lnTo>
                  <a:lnTo>
                    <a:pt x="4379" y="154726"/>
                  </a:lnTo>
                  <a:lnTo>
                    <a:pt x="2105" y="142216"/>
                  </a:lnTo>
                  <a:lnTo>
                    <a:pt x="577" y="128554"/>
                  </a:lnTo>
                  <a:lnTo>
                    <a:pt x="0" y="114310"/>
                  </a:lnTo>
                  <a:lnTo>
                    <a:pt x="391" y="99880"/>
                  </a:lnTo>
                  <a:lnTo>
                    <a:pt x="1619" y="85615"/>
                  </a:lnTo>
                  <a:lnTo>
                    <a:pt x="3507" y="71889"/>
                  </a:lnTo>
                  <a:lnTo>
                    <a:pt x="5894" y="58856"/>
                  </a:lnTo>
                  <a:lnTo>
                    <a:pt x="8969" y="46800"/>
                  </a:lnTo>
                  <a:lnTo>
                    <a:pt x="13244" y="36221"/>
                  </a:lnTo>
                  <a:lnTo>
                    <a:pt x="18890" y="27257"/>
                  </a:lnTo>
                  <a:lnTo>
                    <a:pt x="25519" y="19876"/>
                  </a:lnTo>
                  <a:lnTo>
                    <a:pt x="33109" y="13334"/>
                  </a:lnTo>
                  <a:lnTo>
                    <a:pt x="43445" y="7056"/>
                  </a:lnTo>
                  <a:lnTo>
                    <a:pt x="5962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88419" y="592045"/>
              <a:ext cx="190898" cy="191082"/>
            </a:xfrm>
            <a:custGeom>
              <a:avLst/>
              <a:gdLst/>
              <a:ahLst/>
              <a:cxnLst/>
              <a:rect l="0" t="0" r="0" b="0"/>
              <a:pathLst>
                <a:path w="190898" h="191082">
                  <a:moveTo>
                    <a:pt x="106669" y="71250"/>
                  </a:moveTo>
                  <a:lnTo>
                    <a:pt x="109469" y="62449"/>
                  </a:lnTo>
                  <a:lnTo>
                    <a:pt x="110970" y="54102"/>
                  </a:lnTo>
                  <a:lnTo>
                    <a:pt x="111268" y="45408"/>
                  </a:lnTo>
                  <a:lnTo>
                    <a:pt x="110243" y="36460"/>
                  </a:lnTo>
                  <a:lnTo>
                    <a:pt x="107478" y="27613"/>
                  </a:lnTo>
                  <a:lnTo>
                    <a:pt x="102903" y="19088"/>
                  </a:lnTo>
                  <a:lnTo>
                    <a:pt x="96742" y="11418"/>
                  </a:lnTo>
                  <a:lnTo>
                    <a:pt x="89327" y="5486"/>
                  </a:lnTo>
                  <a:lnTo>
                    <a:pt x="80977" y="1624"/>
                  </a:lnTo>
                  <a:lnTo>
                    <a:pt x="72120" y="0"/>
                  </a:lnTo>
                  <a:lnTo>
                    <a:pt x="63263" y="873"/>
                  </a:lnTo>
                  <a:lnTo>
                    <a:pt x="54682" y="4128"/>
                  </a:lnTo>
                  <a:lnTo>
                    <a:pt x="46448" y="9379"/>
                  </a:lnTo>
                  <a:lnTo>
                    <a:pt x="38531" y="16174"/>
                  </a:lnTo>
                  <a:lnTo>
                    <a:pt x="30875" y="24108"/>
                  </a:lnTo>
                  <a:lnTo>
                    <a:pt x="23579" y="32854"/>
                  </a:lnTo>
                  <a:lnTo>
                    <a:pt x="16899" y="42168"/>
                  </a:lnTo>
                  <a:lnTo>
                    <a:pt x="10930" y="51874"/>
                  </a:lnTo>
                  <a:lnTo>
                    <a:pt x="5938" y="61848"/>
                  </a:lnTo>
                  <a:lnTo>
                    <a:pt x="2415" y="72004"/>
                  </a:lnTo>
                  <a:lnTo>
                    <a:pt x="493" y="82283"/>
                  </a:lnTo>
                  <a:lnTo>
                    <a:pt x="0" y="92644"/>
                  </a:lnTo>
                  <a:lnTo>
                    <a:pt x="649" y="103060"/>
                  </a:lnTo>
                  <a:lnTo>
                    <a:pt x="2156" y="113514"/>
                  </a:lnTo>
                  <a:lnTo>
                    <a:pt x="4284" y="123993"/>
                  </a:lnTo>
                  <a:lnTo>
                    <a:pt x="6849" y="134488"/>
                  </a:lnTo>
                  <a:lnTo>
                    <a:pt x="9727" y="144989"/>
                  </a:lnTo>
                  <a:lnTo>
                    <a:pt x="13149" y="155330"/>
                  </a:lnTo>
                  <a:lnTo>
                    <a:pt x="17664" y="165200"/>
                  </a:lnTo>
                  <a:lnTo>
                    <a:pt x="23484" y="174451"/>
                  </a:lnTo>
                  <a:lnTo>
                    <a:pt x="30514" y="182458"/>
                  </a:lnTo>
                  <a:lnTo>
                    <a:pt x="38528" y="188094"/>
                  </a:lnTo>
                  <a:lnTo>
                    <a:pt x="47287" y="190947"/>
                  </a:lnTo>
                  <a:lnTo>
                    <a:pt x="56421" y="191081"/>
                  </a:lnTo>
                  <a:lnTo>
                    <a:pt x="65465" y="188670"/>
                  </a:lnTo>
                  <a:lnTo>
                    <a:pt x="74168" y="184082"/>
                  </a:lnTo>
                  <a:lnTo>
                    <a:pt x="82314" y="177615"/>
                  </a:lnTo>
                  <a:lnTo>
                    <a:pt x="89639" y="169396"/>
                  </a:lnTo>
                  <a:lnTo>
                    <a:pt x="96079" y="159654"/>
                  </a:lnTo>
                  <a:lnTo>
                    <a:pt x="101575" y="148692"/>
                  </a:lnTo>
                  <a:lnTo>
                    <a:pt x="105976" y="136812"/>
                  </a:lnTo>
                  <a:lnTo>
                    <a:pt x="109309" y="124265"/>
                  </a:lnTo>
                  <a:lnTo>
                    <a:pt x="111735" y="111247"/>
                  </a:lnTo>
                  <a:lnTo>
                    <a:pt x="113456" y="97902"/>
                  </a:lnTo>
                  <a:lnTo>
                    <a:pt x="114676" y="84420"/>
                  </a:lnTo>
                  <a:lnTo>
                    <a:pt x="116344" y="73942"/>
                  </a:lnTo>
                  <a:lnTo>
                    <a:pt x="119133" y="70390"/>
                  </a:lnTo>
                  <a:lnTo>
                    <a:pt x="122241" y="72538"/>
                  </a:lnTo>
                  <a:lnTo>
                    <a:pt x="125406" y="78242"/>
                  </a:lnTo>
                  <a:lnTo>
                    <a:pt x="128782" y="86159"/>
                  </a:lnTo>
                  <a:lnTo>
                    <a:pt x="132693" y="95706"/>
                  </a:lnTo>
                  <a:lnTo>
                    <a:pt x="137273" y="106503"/>
                  </a:lnTo>
                  <a:lnTo>
                    <a:pt x="142644" y="117749"/>
                  </a:lnTo>
                  <a:lnTo>
                    <a:pt x="149002" y="128264"/>
                  </a:lnTo>
                  <a:lnTo>
                    <a:pt x="156339" y="137455"/>
                  </a:lnTo>
                  <a:lnTo>
                    <a:pt x="164059" y="145128"/>
                  </a:lnTo>
                  <a:lnTo>
                    <a:pt x="171829" y="151967"/>
                  </a:lnTo>
                  <a:lnTo>
                    <a:pt x="180330" y="158565"/>
                  </a:lnTo>
                  <a:lnTo>
                    <a:pt x="190897" y="1660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98281" y="570045"/>
              <a:ext cx="181077" cy="182079"/>
            </a:xfrm>
            <a:custGeom>
              <a:avLst/>
              <a:gdLst/>
              <a:ahLst/>
              <a:cxnLst/>
              <a:rect l="0" t="0" r="0" b="0"/>
              <a:pathLst>
                <a:path w="181077" h="182079">
                  <a:moveTo>
                    <a:pt x="86320" y="40607"/>
                  </a:moveTo>
                  <a:lnTo>
                    <a:pt x="89052" y="31873"/>
                  </a:lnTo>
                  <a:lnTo>
                    <a:pt x="89914" y="24167"/>
                  </a:lnTo>
                  <a:lnTo>
                    <a:pt x="88915" y="16778"/>
                  </a:lnTo>
                  <a:lnTo>
                    <a:pt x="86030" y="10035"/>
                  </a:lnTo>
                  <a:lnTo>
                    <a:pt x="80949" y="4802"/>
                  </a:lnTo>
                  <a:lnTo>
                    <a:pt x="73716" y="1441"/>
                  </a:lnTo>
                  <a:lnTo>
                    <a:pt x="64978" y="0"/>
                  </a:lnTo>
                  <a:lnTo>
                    <a:pt x="55751" y="471"/>
                  </a:lnTo>
                  <a:lnTo>
                    <a:pt x="46673" y="2646"/>
                  </a:lnTo>
                  <a:lnTo>
                    <a:pt x="38143" y="6359"/>
                  </a:lnTo>
                  <a:lnTo>
                    <a:pt x="30495" y="11584"/>
                  </a:lnTo>
                  <a:lnTo>
                    <a:pt x="23801" y="18167"/>
                  </a:lnTo>
                  <a:lnTo>
                    <a:pt x="17950" y="25855"/>
                  </a:lnTo>
                  <a:lnTo>
                    <a:pt x="12771" y="34385"/>
                  </a:lnTo>
                  <a:lnTo>
                    <a:pt x="8103" y="43529"/>
                  </a:lnTo>
                  <a:lnTo>
                    <a:pt x="4134" y="53108"/>
                  </a:lnTo>
                  <a:lnTo>
                    <a:pt x="1371" y="62992"/>
                  </a:lnTo>
                  <a:lnTo>
                    <a:pt x="0" y="73084"/>
                  </a:lnTo>
                  <a:lnTo>
                    <a:pt x="62" y="83318"/>
                  </a:lnTo>
                  <a:lnTo>
                    <a:pt x="1625" y="93649"/>
                  </a:lnTo>
                  <a:lnTo>
                    <a:pt x="4571" y="104041"/>
                  </a:lnTo>
                  <a:lnTo>
                    <a:pt x="8820" y="114308"/>
                  </a:lnTo>
                  <a:lnTo>
                    <a:pt x="14414" y="124129"/>
                  </a:lnTo>
                  <a:lnTo>
                    <a:pt x="21248" y="133364"/>
                  </a:lnTo>
                  <a:lnTo>
                    <a:pt x="29106" y="142041"/>
                  </a:lnTo>
                  <a:lnTo>
                    <a:pt x="37750" y="150255"/>
                  </a:lnTo>
                  <a:lnTo>
                    <a:pt x="46976" y="158107"/>
                  </a:lnTo>
                  <a:lnTo>
                    <a:pt x="56780" y="165363"/>
                  </a:lnTo>
                  <a:lnTo>
                    <a:pt x="67346" y="171486"/>
                  </a:lnTo>
                  <a:lnTo>
                    <a:pt x="78710" y="176265"/>
                  </a:lnTo>
                  <a:lnTo>
                    <a:pt x="90613" y="179644"/>
                  </a:lnTo>
                  <a:lnTo>
                    <a:pt x="102602" y="181546"/>
                  </a:lnTo>
                  <a:lnTo>
                    <a:pt x="114403" y="182078"/>
                  </a:lnTo>
                  <a:lnTo>
                    <a:pt x="125768" y="181318"/>
                  </a:lnTo>
                  <a:lnTo>
                    <a:pt x="136400" y="179221"/>
                  </a:lnTo>
                  <a:lnTo>
                    <a:pt x="146207" y="175896"/>
                  </a:lnTo>
                  <a:lnTo>
                    <a:pt x="154972" y="171868"/>
                  </a:lnTo>
                  <a:lnTo>
                    <a:pt x="163125" y="167592"/>
                  </a:lnTo>
                  <a:lnTo>
                    <a:pt x="171380" y="162694"/>
                  </a:lnTo>
                  <a:lnTo>
                    <a:pt x="181076" y="1564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21471" y="326383"/>
              <a:ext cx="42115" cy="431669"/>
            </a:xfrm>
            <a:custGeom>
              <a:avLst/>
              <a:gdLst/>
              <a:ahLst/>
              <a:cxnLst/>
              <a:rect l="0" t="0" r="0" b="0"/>
              <a:pathLst>
                <a:path w="42115" h="431669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65"/>
                  </a:lnTo>
                  <a:lnTo>
                    <a:pt x="0" y="54173"/>
                  </a:lnTo>
                  <a:lnTo>
                    <a:pt x="0" y="70818"/>
                  </a:lnTo>
                  <a:lnTo>
                    <a:pt x="5" y="87944"/>
                  </a:lnTo>
                  <a:lnTo>
                    <a:pt x="178" y="104972"/>
                  </a:lnTo>
                  <a:lnTo>
                    <a:pt x="826" y="121159"/>
                  </a:lnTo>
                  <a:lnTo>
                    <a:pt x="2075" y="136187"/>
                  </a:lnTo>
                  <a:lnTo>
                    <a:pt x="3727" y="150257"/>
                  </a:lnTo>
                  <a:lnTo>
                    <a:pt x="5375" y="163867"/>
                  </a:lnTo>
                  <a:lnTo>
                    <a:pt x="6783" y="177359"/>
                  </a:lnTo>
                  <a:lnTo>
                    <a:pt x="8048" y="190729"/>
                  </a:lnTo>
                  <a:lnTo>
                    <a:pt x="9505" y="203721"/>
                  </a:lnTo>
                  <a:lnTo>
                    <a:pt x="11336" y="216220"/>
                  </a:lnTo>
                  <a:lnTo>
                    <a:pt x="13566" y="228735"/>
                  </a:lnTo>
                  <a:lnTo>
                    <a:pt x="16142" y="242269"/>
                  </a:lnTo>
                  <a:lnTo>
                    <a:pt x="18985" y="257301"/>
                  </a:lnTo>
                  <a:lnTo>
                    <a:pt x="21860" y="273652"/>
                  </a:lnTo>
                  <a:lnTo>
                    <a:pt x="24404" y="290778"/>
                  </a:lnTo>
                  <a:lnTo>
                    <a:pt x="26448" y="308258"/>
                  </a:lnTo>
                  <a:lnTo>
                    <a:pt x="28158" y="325707"/>
                  </a:lnTo>
                  <a:lnTo>
                    <a:pt x="29921" y="342715"/>
                  </a:lnTo>
                  <a:lnTo>
                    <a:pt x="31957" y="359097"/>
                  </a:lnTo>
                  <a:lnTo>
                    <a:pt x="34166" y="374464"/>
                  </a:lnTo>
                  <a:lnTo>
                    <a:pt x="36428" y="389734"/>
                  </a:lnTo>
                  <a:lnTo>
                    <a:pt x="38945" y="407365"/>
                  </a:lnTo>
                  <a:lnTo>
                    <a:pt x="42114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05658" y="442196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219959" y="67"/>
                  </a:lnTo>
                  <a:lnTo>
                    <a:pt x="209470" y="708"/>
                  </a:lnTo>
                  <a:lnTo>
                    <a:pt x="199168" y="2004"/>
                  </a:lnTo>
                  <a:lnTo>
                    <a:pt x="188867" y="3864"/>
                  </a:lnTo>
                  <a:lnTo>
                    <a:pt x="178523" y="6180"/>
                  </a:lnTo>
                  <a:lnTo>
                    <a:pt x="168129" y="8842"/>
                  </a:lnTo>
                  <a:lnTo>
                    <a:pt x="157528" y="11593"/>
                  </a:lnTo>
                  <a:lnTo>
                    <a:pt x="146421" y="14052"/>
                  </a:lnTo>
                  <a:lnTo>
                    <a:pt x="134688" y="16039"/>
                  </a:lnTo>
                  <a:lnTo>
                    <a:pt x="122368" y="17710"/>
                  </a:lnTo>
                  <a:lnTo>
                    <a:pt x="109565" y="19446"/>
                  </a:lnTo>
                  <a:lnTo>
                    <a:pt x="96401" y="21469"/>
                  </a:lnTo>
                  <a:lnTo>
                    <a:pt x="83137" y="23829"/>
                  </a:lnTo>
                  <a:lnTo>
                    <a:pt x="70159" y="26493"/>
                  </a:lnTo>
                  <a:lnTo>
                    <a:pt x="57664" y="29394"/>
                  </a:lnTo>
                  <a:lnTo>
                    <a:pt x="45918" y="32320"/>
                  </a:lnTo>
                  <a:lnTo>
                    <a:pt x="34092" y="35208"/>
                  </a:lnTo>
                  <a:lnTo>
                    <a:pt x="20032" y="3830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68870" y="631709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67" y="11736"/>
                  </a:lnTo>
                  <a:lnTo>
                    <a:pt x="707" y="22864"/>
                  </a:lnTo>
                  <a:lnTo>
                    <a:pt x="1999" y="34463"/>
                  </a:lnTo>
                  <a:lnTo>
                    <a:pt x="3686" y="46624"/>
                  </a:lnTo>
                  <a:lnTo>
                    <a:pt x="5354" y="59284"/>
                  </a:lnTo>
                  <a:lnTo>
                    <a:pt x="6767" y="72322"/>
                  </a:lnTo>
                  <a:lnTo>
                    <a:pt x="7868" y="85030"/>
                  </a:lnTo>
                  <a:lnTo>
                    <a:pt x="8799" y="97381"/>
                  </a:lnTo>
                  <a:lnTo>
                    <a:pt x="9639" y="110458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89927" y="48431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46884" y="558010"/>
              <a:ext cx="127529" cy="200808"/>
            </a:xfrm>
            <a:custGeom>
              <a:avLst/>
              <a:gdLst/>
              <a:ahLst/>
              <a:cxnLst/>
              <a:rect l="0" t="0" r="0" b="0"/>
              <a:pathLst>
                <a:path w="127529" h="200808">
                  <a:moveTo>
                    <a:pt x="69385" y="0"/>
                  </a:moveTo>
                  <a:lnTo>
                    <a:pt x="63517" y="5867"/>
                  </a:lnTo>
                  <a:lnTo>
                    <a:pt x="57953" y="11432"/>
                  </a:lnTo>
                  <a:lnTo>
                    <a:pt x="52154" y="17231"/>
                  </a:lnTo>
                  <a:lnTo>
                    <a:pt x="46073" y="23312"/>
                  </a:lnTo>
                  <a:lnTo>
                    <a:pt x="39743" y="29642"/>
                  </a:lnTo>
                  <a:lnTo>
                    <a:pt x="33220" y="36174"/>
                  </a:lnTo>
                  <a:lnTo>
                    <a:pt x="26716" y="43023"/>
                  </a:lnTo>
                  <a:lnTo>
                    <a:pt x="20582" y="50454"/>
                  </a:lnTo>
                  <a:lnTo>
                    <a:pt x="14982" y="58574"/>
                  </a:lnTo>
                  <a:lnTo>
                    <a:pt x="10072" y="67655"/>
                  </a:lnTo>
                  <a:lnTo>
                    <a:pt x="6071" y="78193"/>
                  </a:lnTo>
                  <a:lnTo>
                    <a:pt x="3016" y="90315"/>
                  </a:lnTo>
                  <a:lnTo>
                    <a:pt x="947" y="103525"/>
                  </a:lnTo>
                  <a:lnTo>
                    <a:pt x="0" y="116922"/>
                  </a:lnTo>
                  <a:lnTo>
                    <a:pt x="143" y="129961"/>
                  </a:lnTo>
                  <a:lnTo>
                    <a:pt x="1374" y="142306"/>
                  </a:lnTo>
                  <a:lnTo>
                    <a:pt x="3795" y="153670"/>
                  </a:lnTo>
                  <a:lnTo>
                    <a:pt x="7354" y="164008"/>
                  </a:lnTo>
                  <a:lnTo>
                    <a:pt x="12031" y="173289"/>
                  </a:lnTo>
                  <a:lnTo>
                    <a:pt x="17919" y="181392"/>
                  </a:lnTo>
                  <a:lnTo>
                    <a:pt x="24954" y="188358"/>
                  </a:lnTo>
                  <a:lnTo>
                    <a:pt x="32949" y="194038"/>
                  </a:lnTo>
                  <a:lnTo>
                    <a:pt x="41685" y="198033"/>
                  </a:lnTo>
                  <a:lnTo>
                    <a:pt x="50968" y="200270"/>
                  </a:lnTo>
                  <a:lnTo>
                    <a:pt x="60641" y="200807"/>
                  </a:lnTo>
                  <a:lnTo>
                    <a:pt x="70587" y="199655"/>
                  </a:lnTo>
                  <a:lnTo>
                    <a:pt x="80711" y="196983"/>
                  </a:lnTo>
                  <a:lnTo>
                    <a:pt x="90628" y="192750"/>
                  </a:lnTo>
                  <a:lnTo>
                    <a:pt x="99681" y="186635"/>
                  </a:lnTo>
                  <a:lnTo>
                    <a:pt x="107579" y="178634"/>
                  </a:lnTo>
                  <a:lnTo>
                    <a:pt x="114203" y="169007"/>
                  </a:lnTo>
                  <a:lnTo>
                    <a:pt x="119436" y="158105"/>
                  </a:lnTo>
                  <a:lnTo>
                    <a:pt x="123359" y="146258"/>
                  </a:lnTo>
                  <a:lnTo>
                    <a:pt x="126029" y="133898"/>
                  </a:lnTo>
                  <a:lnTo>
                    <a:pt x="127387" y="121536"/>
                  </a:lnTo>
                  <a:lnTo>
                    <a:pt x="127528" y="109447"/>
                  </a:lnTo>
                  <a:lnTo>
                    <a:pt x="126659" y="97705"/>
                  </a:lnTo>
                  <a:lnTo>
                    <a:pt x="125013" y="86279"/>
                  </a:lnTo>
                  <a:lnTo>
                    <a:pt x="122794" y="75118"/>
                  </a:lnTo>
                  <a:lnTo>
                    <a:pt x="119931" y="64420"/>
                  </a:lnTo>
                  <a:lnTo>
                    <a:pt x="115606" y="53485"/>
                  </a:lnTo>
                  <a:lnTo>
                    <a:pt x="107205" y="40231"/>
                  </a:lnTo>
                  <a:lnTo>
                    <a:pt x="90442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00497" y="529642"/>
              <a:ext cx="189514" cy="259996"/>
            </a:xfrm>
            <a:custGeom>
              <a:avLst/>
              <a:gdLst/>
              <a:ahLst/>
              <a:cxnLst/>
              <a:rect l="0" t="0" r="0" b="0"/>
              <a:pathLst>
                <a:path w="189514" h="259996">
                  <a:moveTo>
                    <a:pt x="0" y="38896"/>
                  </a:moveTo>
                  <a:lnTo>
                    <a:pt x="67" y="53498"/>
                  </a:lnTo>
                  <a:lnTo>
                    <a:pt x="707" y="66769"/>
                  </a:lnTo>
                  <a:lnTo>
                    <a:pt x="2009" y="79971"/>
                  </a:lnTo>
                  <a:lnTo>
                    <a:pt x="4041" y="93312"/>
                  </a:lnTo>
                  <a:lnTo>
                    <a:pt x="7006" y="106821"/>
                  </a:lnTo>
                  <a:lnTo>
                    <a:pt x="10921" y="120470"/>
                  </a:lnTo>
                  <a:lnTo>
                    <a:pt x="15498" y="134063"/>
                  </a:lnTo>
                  <a:lnTo>
                    <a:pt x="20253" y="147264"/>
                  </a:lnTo>
                  <a:lnTo>
                    <a:pt x="24869" y="159845"/>
                  </a:lnTo>
                  <a:lnTo>
                    <a:pt x="28459" y="169194"/>
                  </a:lnTo>
                  <a:lnTo>
                    <a:pt x="29972" y="171962"/>
                  </a:lnTo>
                  <a:lnTo>
                    <a:pt x="29677" y="169042"/>
                  </a:lnTo>
                  <a:lnTo>
                    <a:pt x="28335" y="162043"/>
                  </a:lnTo>
                  <a:lnTo>
                    <a:pt x="26714" y="152027"/>
                  </a:lnTo>
                  <a:lnTo>
                    <a:pt x="25236" y="139778"/>
                  </a:lnTo>
                  <a:lnTo>
                    <a:pt x="24047" y="126073"/>
                  </a:lnTo>
                  <a:lnTo>
                    <a:pt x="23151" y="111690"/>
                  </a:lnTo>
                  <a:lnTo>
                    <a:pt x="22507" y="97113"/>
                  </a:lnTo>
                  <a:lnTo>
                    <a:pt x="22223" y="82723"/>
                  </a:lnTo>
                  <a:lnTo>
                    <a:pt x="22553" y="68902"/>
                  </a:lnTo>
                  <a:lnTo>
                    <a:pt x="23593" y="55794"/>
                  </a:lnTo>
                  <a:lnTo>
                    <a:pt x="25444" y="43515"/>
                  </a:lnTo>
                  <a:lnTo>
                    <a:pt x="28289" y="32252"/>
                  </a:lnTo>
                  <a:lnTo>
                    <a:pt x="32135" y="22020"/>
                  </a:lnTo>
                  <a:lnTo>
                    <a:pt x="37006" y="13163"/>
                  </a:lnTo>
                  <a:lnTo>
                    <a:pt x="43025" y="6416"/>
                  </a:lnTo>
                  <a:lnTo>
                    <a:pt x="50144" y="2000"/>
                  </a:lnTo>
                  <a:lnTo>
                    <a:pt x="58024" y="0"/>
                  </a:lnTo>
                  <a:lnTo>
                    <a:pt x="66152" y="620"/>
                  </a:lnTo>
                  <a:lnTo>
                    <a:pt x="74208" y="3700"/>
                  </a:lnTo>
                  <a:lnTo>
                    <a:pt x="82073" y="8664"/>
                  </a:lnTo>
                  <a:lnTo>
                    <a:pt x="89734" y="14735"/>
                  </a:lnTo>
                  <a:lnTo>
                    <a:pt x="97219" y="21373"/>
                  </a:lnTo>
                  <a:lnTo>
                    <a:pt x="104569" y="28605"/>
                  </a:lnTo>
                  <a:lnTo>
                    <a:pt x="111817" y="36896"/>
                  </a:lnTo>
                  <a:lnTo>
                    <a:pt x="118989" y="46433"/>
                  </a:lnTo>
                  <a:lnTo>
                    <a:pt x="125943" y="56957"/>
                  </a:lnTo>
                  <a:lnTo>
                    <a:pt x="132386" y="67946"/>
                  </a:lnTo>
                  <a:lnTo>
                    <a:pt x="138206" y="79050"/>
                  </a:lnTo>
                  <a:lnTo>
                    <a:pt x="143605" y="90268"/>
                  </a:lnTo>
                  <a:lnTo>
                    <a:pt x="148998" y="101860"/>
                  </a:lnTo>
                  <a:lnTo>
                    <a:pt x="154620" y="113952"/>
                  </a:lnTo>
                  <a:lnTo>
                    <a:pt x="160211" y="126530"/>
                  </a:lnTo>
                  <a:lnTo>
                    <a:pt x="165132" y="139513"/>
                  </a:lnTo>
                  <a:lnTo>
                    <a:pt x="169075" y="152803"/>
                  </a:lnTo>
                  <a:lnTo>
                    <a:pt x="172213" y="166152"/>
                  </a:lnTo>
                  <a:lnTo>
                    <a:pt x="175010" y="179188"/>
                  </a:lnTo>
                  <a:lnTo>
                    <a:pt x="177776" y="191727"/>
                  </a:lnTo>
                  <a:lnTo>
                    <a:pt x="180493" y="203701"/>
                  </a:lnTo>
                  <a:lnTo>
                    <a:pt x="183159" y="216449"/>
                  </a:lnTo>
                  <a:lnTo>
                    <a:pt x="186013" y="233325"/>
                  </a:lnTo>
                  <a:lnTo>
                    <a:pt x="189513" y="2599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26023" y="489410"/>
              <a:ext cx="158828" cy="192595"/>
            </a:xfrm>
            <a:custGeom>
              <a:avLst/>
              <a:gdLst/>
              <a:ahLst/>
              <a:cxnLst/>
              <a:rect l="0" t="0" r="0" b="0"/>
              <a:pathLst>
                <a:path w="158828" h="192595">
                  <a:moveTo>
                    <a:pt x="11428" y="47543"/>
                  </a:moveTo>
                  <a:lnTo>
                    <a:pt x="11494" y="59211"/>
                  </a:lnTo>
                  <a:lnTo>
                    <a:pt x="12135" y="69700"/>
                  </a:lnTo>
                  <a:lnTo>
                    <a:pt x="13431" y="80001"/>
                  </a:lnTo>
                  <a:lnTo>
                    <a:pt x="15291" y="90303"/>
                  </a:lnTo>
                  <a:lnTo>
                    <a:pt x="17608" y="100646"/>
                  </a:lnTo>
                  <a:lnTo>
                    <a:pt x="20274" y="111041"/>
                  </a:lnTo>
                  <a:lnTo>
                    <a:pt x="23198" y="121642"/>
                  </a:lnTo>
                  <a:lnTo>
                    <a:pt x="26305" y="132748"/>
                  </a:lnTo>
                  <a:lnTo>
                    <a:pt x="29540" y="144477"/>
                  </a:lnTo>
                  <a:lnTo>
                    <a:pt x="32864" y="156624"/>
                  </a:lnTo>
                  <a:lnTo>
                    <a:pt x="36248" y="168778"/>
                  </a:lnTo>
                  <a:lnTo>
                    <a:pt x="39645" y="180623"/>
                  </a:lnTo>
                  <a:lnTo>
                    <a:pt x="42010" y="189597"/>
                  </a:lnTo>
                  <a:lnTo>
                    <a:pt x="41990" y="192594"/>
                  </a:lnTo>
                  <a:lnTo>
                    <a:pt x="39854" y="190655"/>
                  </a:lnTo>
                  <a:lnTo>
                    <a:pt x="36339" y="185153"/>
                  </a:lnTo>
                  <a:lnTo>
                    <a:pt x="32222" y="176698"/>
                  </a:lnTo>
                  <a:lnTo>
                    <a:pt x="27975" y="165802"/>
                  </a:lnTo>
                  <a:lnTo>
                    <a:pt x="23801" y="153161"/>
                  </a:lnTo>
                  <a:lnTo>
                    <a:pt x="19762" y="139570"/>
                  </a:lnTo>
                  <a:lnTo>
                    <a:pt x="15856" y="125562"/>
                  </a:lnTo>
                  <a:lnTo>
                    <a:pt x="12061" y="111571"/>
                  </a:lnTo>
                  <a:lnTo>
                    <a:pt x="8350" y="98025"/>
                  </a:lnTo>
                  <a:lnTo>
                    <a:pt x="4715" y="85101"/>
                  </a:lnTo>
                  <a:lnTo>
                    <a:pt x="1629" y="72777"/>
                  </a:lnTo>
                  <a:lnTo>
                    <a:pt x="0" y="60953"/>
                  </a:lnTo>
                  <a:lnTo>
                    <a:pt x="211" y="49521"/>
                  </a:lnTo>
                  <a:lnTo>
                    <a:pt x="2321" y="38706"/>
                  </a:lnTo>
                  <a:lnTo>
                    <a:pt x="6330" y="29040"/>
                  </a:lnTo>
                  <a:lnTo>
                    <a:pt x="12033" y="20727"/>
                  </a:lnTo>
                  <a:lnTo>
                    <a:pt x="19268" y="13823"/>
                  </a:lnTo>
                  <a:lnTo>
                    <a:pt x="28011" y="8401"/>
                  </a:lnTo>
                  <a:lnTo>
                    <a:pt x="38104" y="4352"/>
                  </a:lnTo>
                  <a:lnTo>
                    <a:pt x="49133" y="1598"/>
                  </a:lnTo>
                  <a:lnTo>
                    <a:pt x="60526" y="183"/>
                  </a:lnTo>
                  <a:lnTo>
                    <a:pt x="71933" y="0"/>
                  </a:lnTo>
                  <a:lnTo>
                    <a:pt x="83371" y="671"/>
                  </a:lnTo>
                  <a:lnTo>
                    <a:pt x="95116" y="1651"/>
                  </a:lnTo>
                  <a:lnTo>
                    <a:pt x="107297" y="2602"/>
                  </a:lnTo>
                  <a:lnTo>
                    <a:pt x="119303" y="3392"/>
                  </a:lnTo>
                  <a:lnTo>
                    <a:pt x="131045" y="4082"/>
                  </a:lnTo>
                  <a:lnTo>
                    <a:pt x="143556" y="4726"/>
                  </a:lnTo>
                  <a:lnTo>
                    <a:pt x="158827" y="54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69661" y="523528"/>
              <a:ext cx="138214" cy="182929"/>
            </a:xfrm>
            <a:custGeom>
              <a:avLst/>
              <a:gdLst/>
              <a:ahLst/>
              <a:cxnLst/>
              <a:rect l="0" t="0" r="0" b="0"/>
              <a:pathLst>
                <a:path w="138214" h="182929">
                  <a:moveTo>
                    <a:pt x="57302" y="66067"/>
                  </a:moveTo>
                  <a:lnTo>
                    <a:pt x="66171" y="68934"/>
                  </a:lnTo>
                  <a:lnTo>
                    <a:pt x="75158" y="71076"/>
                  </a:lnTo>
                  <a:lnTo>
                    <a:pt x="85144" y="72665"/>
                  </a:lnTo>
                  <a:lnTo>
                    <a:pt x="95779" y="73328"/>
                  </a:lnTo>
                  <a:lnTo>
                    <a:pt x="106293" y="72231"/>
                  </a:lnTo>
                  <a:lnTo>
                    <a:pt x="116232" y="69069"/>
                  </a:lnTo>
                  <a:lnTo>
                    <a:pt x="125000" y="64007"/>
                  </a:lnTo>
                  <a:lnTo>
                    <a:pt x="131743" y="57401"/>
                  </a:lnTo>
                  <a:lnTo>
                    <a:pt x="136184" y="49631"/>
                  </a:lnTo>
                  <a:lnTo>
                    <a:pt x="138213" y="41180"/>
                  </a:lnTo>
                  <a:lnTo>
                    <a:pt x="137620" y="32603"/>
                  </a:lnTo>
                  <a:lnTo>
                    <a:pt x="134547" y="24222"/>
                  </a:lnTo>
                  <a:lnTo>
                    <a:pt x="129081" y="16463"/>
                  </a:lnTo>
                  <a:lnTo>
                    <a:pt x="121076" y="9931"/>
                  </a:lnTo>
                  <a:lnTo>
                    <a:pt x="110709" y="4845"/>
                  </a:lnTo>
                  <a:lnTo>
                    <a:pt x="98870" y="1413"/>
                  </a:lnTo>
                  <a:lnTo>
                    <a:pt x="86934" y="0"/>
                  </a:lnTo>
                  <a:lnTo>
                    <a:pt x="75693" y="605"/>
                  </a:lnTo>
                  <a:lnTo>
                    <a:pt x="65371" y="2942"/>
                  </a:lnTo>
                  <a:lnTo>
                    <a:pt x="55904" y="6636"/>
                  </a:lnTo>
                  <a:lnTo>
                    <a:pt x="47130" y="11337"/>
                  </a:lnTo>
                  <a:lnTo>
                    <a:pt x="38881" y="16761"/>
                  </a:lnTo>
                  <a:lnTo>
                    <a:pt x="31012" y="22691"/>
                  </a:lnTo>
                  <a:lnTo>
                    <a:pt x="23421" y="28982"/>
                  </a:lnTo>
                  <a:lnTo>
                    <a:pt x="16353" y="35849"/>
                  </a:lnTo>
                  <a:lnTo>
                    <a:pt x="10364" y="43830"/>
                  </a:lnTo>
                  <a:lnTo>
                    <a:pt x="5677" y="53127"/>
                  </a:lnTo>
                  <a:lnTo>
                    <a:pt x="2362" y="63473"/>
                  </a:lnTo>
                  <a:lnTo>
                    <a:pt x="503" y="74336"/>
                  </a:lnTo>
                  <a:lnTo>
                    <a:pt x="0" y="85347"/>
                  </a:lnTo>
                  <a:lnTo>
                    <a:pt x="780" y="96332"/>
                  </a:lnTo>
                  <a:lnTo>
                    <a:pt x="2890" y="107233"/>
                  </a:lnTo>
                  <a:lnTo>
                    <a:pt x="6233" y="118040"/>
                  </a:lnTo>
                  <a:lnTo>
                    <a:pt x="10594" y="128601"/>
                  </a:lnTo>
                  <a:lnTo>
                    <a:pt x="15736" y="138627"/>
                  </a:lnTo>
                  <a:lnTo>
                    <a:pt x="21457" y="147998"/>
                  </a:lnTo>
                  <a:lnTo>
                    <a:pt x="27756" y="156598"/>
                  </a:lnTo>
                  <a:lnTo>
                    <a:pt x="34815" y="164228"/>
                  </a:lnTo>
                  <a:lnTo>
                    <a:pt x="42675" y="170870"/>
                  </a:lnTo>
                  <a:lnTo>
                    <a:pt x="51242" y="176331"/>
                  </a:lnTo>
                  <a:lnTo>
                    <a:pt x="60371" y="180176"/>
                  </a:lnTo>
                  <a:lnTo>
                    <a:pt x="69916" y="182318"/>
                  </a:lnTo>
                  <a:lnTo>
                    <a:pt x="79690" y="182928"/>
                  </a:lnTo>
                  <a:lnTo>
                    <a:pt x="90633" y="182219"/>
                  </a:lnTo>
                  <a:lnTo>
                    <a:pt x="105938" y="179011"/>
                  </a:lnTo>
                  <a:lnTo>
                    <a:pt x="131002" y="1713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63834" y="557139"/>
              <a:ext cx="89263" cy="282791"/>
            </a:xfrm>
            <a:custGeom>
              <a:avLst/>
              <a:gdLst/>
              <a:ahLst/>
              <a:cxnLst/>
              <a:rect l="0" t="0" r="0" b="0"/>
              <a:pathLst>
                <a:path w="89263" h="282791">
                  <a:moveTo>
                    <a:pt x="0" y="95627"/>
                  </a:moveTo>
                  <a:lnTo>
                    <a:pt x="67" y="110229"/>
                  </a:lnTo>
                  <a:lnTo>
                    <a:pt x="707" y="123500"/>
                  </a:lnTo>
                  <a:lnTo>
                    <a:pt x="2004" y="136706"/>
                  </a:lnTo>
                  <a:lnTo>
                    <a:pt x="3864" y="150221"/>
                  </a:lnTo>
                  <a:lnTo>
                    <a:pt x="6180" y="164378"/>
                  </a:lnTo>
                  <a:lnTo>
                    <a:pt x="8846" y="179280"/>
                  </a:lnTo>
                  <a:lnTo>
                    <a:pt x="11770" y="194699"/>
                  </a:lnTo>
                  <a:lnTo>
                    <a:pt x="14877" y="210196"/>
                  </a:lnTo>
                  <a:lnTo>
                    <a:pt x="18112" y="225507"/>
                  </a:lnTo>
                  <a:lnTo>
                    <a:pt x="21436" y="240550"/>
                  </a:lnTo>
                  <a:lnTo>
                    <a:pt x="24821" y="255336"/>
                  </a:lnTo>
                  <a:lnTo>
                    <a:pt x="28221" y="269810"/>
                  </a:lnTo>
                  <a:lnTo>
                    <a:pt x="30760" y="280436"/>
                  </a:lnTo>
                  <a:lnTo>
                    <a:pt x="31388" y="282790"/>
                  </a:lnTo>
                  <a:lnTo>
                    <a:pt x="30500" y="278298"/>
                  </a:lnTo>
                  <a:lnTo>
                    <a:pt x="28638" y="269204"/>
                  </a:lnTo>
                  <a:lnTo>
                    <a:pt x="26170" y="257136"/>
                  </a:lnTo>
                  <a:lnTo>
                    <a:pt x="23325" y="243159"/>
                  </a:lnTo>
                  <a:lnTo>
                    <a:pt x="20244" y="227949"/>
                  </a:lnTo>
                  <a:lnTo>
                    <a:pt x="17013" y="211939"/>
                  </a:lnTo>
                  <a:lnTo>
                    <a:pt x="13689" y="195401"/>
                  </a:lnTo>
                  <a:lnTo>
                    <a:pt x="10472" y="178351"/>
                  </a:lnTo>
                  <a:lnTo>
                    <a:pt x="7690" y="160600"/>
                  </a:lnTo>
                  <a:lnTo>
                    <a:pt x="5486" y="142099"/>
                  </a:lnTo>
                  <a:lnTo>
                    <a:pt x="3837" y="123095"/>
                  </a:lnTo>
                  <a:lnTo>
                    <a:pt x="2646" y="104030"/>
                  </a:lnTo>
                  <a:lnTo>
                    <a:pt x="1817" y="85180"/>
                  </a:lnTo>
                  <a:lnTo>
                    <a:pt x="1581" y="67116"/>
                  </a:lnTo>
                  <a:lnTo>
                    <a:pt x="2480" y="50744"/>
                  </a:lnTo>
                  <a:lnTo>
                    <a:pt x="4725" y="36413"/>
                  </a:lnTo>
                  <a:lnTo>
                    <a:pt x="8538" y="24300"/>
                  </a:lnTo>
                  <a:lnTo>
                    <a:pt x="14304" y="14671"/>
                  </a:lnTo>
                  <a:lnTo>
                    <a:pt x="22031" y="7423"/>
                  </a:lnTo>
                  <a:lnTo>
                    <a:pt x="31117" y="2503"/>
                  </a:lnTo>
                  <a:lnTo>
                    <a:pt x="40585" y="74"/>
                  </a:lnTo>
                  <a:lnTo>
                    <a:pt x="49830" y="0"/>
                  </a:lnTo>
                  <a:lnTo>
                    <a:pt x="58472" y="2217"/>
                  </a:lnTo>
                  <a:lnTo>
                    <a:pt x="66196" y="6895"/>
                  </a:lnTo>
                  <a:lnTo>
                    <a:pt x="72938" y="13893"/>
                  </a:lnTo>
                  <a:lnTo>
                    <a:pt x="78650" y="22827"/>
                  </a:lnTo>
                  <a:lnTo>
                    <a:pt x="83205" y="33257"/>
                  </a:lnTo>
                  <a:lnTo>
                    <a:pt x="86635" y="44779"/>
                  </a:lnTo>
                  <a:lnTo>
                    <a:pt x="88788" y="56749"/>
                  </a:lnTo>
                  <a:lnTo>
                    <a:pt x="89262" y="68318"/>
                  </a:lnTo>
                  <a:lnTo>
                    <a:pt x="87981" y="79050"/>
                  </a:lnTo>
                  <a:lnTo>
                    <a:pt x="85004" y="88729"/>
                  </a:lnTo>
                  <a:lnTo>
                    <a:pt x="80339" y="97166"/>
                  </a:lnTo>
                  <a:lnTo>
                    <a:pt x="74174" y="104397"/>
                  </a:lnTo>
                  <a:lnTo>
                    <a:pt x="67061" y="110658"/>
                  </a:lnTo>
                  <a:lnTo>
                    <a:pt x="59029" y="116997"/>
                  </a:lnTo>
                  <a:lnTo>
                    <a:pt x="48259" y="125091"/>
                  </a:lnTo>
                  <a:lnTo>
                    <a:pt x="31585" y="137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11233" y="512548"/>
              <a:ext cx="84229" cy="159112"/>
            </a:xfrm>
            <a:custGeom>
              <a:avLst/>
              <a:gdLst/>
              <a:ahLst/>
              <a:cxnLst/>
              <a:rect l="0" t="0" r="0" b="0"/>
              <a:pathLst>
                <a:path w="84229" h="159112">
                  <a:moveTo>
                    <a:pt x="0" y="55990"/>
                  </a:moveTo>
                  <a:lnTo>
                    <a:pt x="2933" y="64792"/>
                  </a:lnTo>
                  <a:lnTo>
                    <a:pt x="5716" y="73138"/>
                  </a:lnTo>
                  <a:lnTo>
                    <a:pt x="8615" y="81842"/>
                  </a:lnTo>
                  <a:lnTo>
                    <a:pt x="11656" y="91135"/>
                  </a:lnTo>
                  <a:lnTo>
                    <a:pt x="14821" y="101279"/>
                  </a:lnTo>
                  <a:lnTo>
                    <a:pt x="18085" y="112319"/>
                  </a:lnTo>
                  <a:lnTo>
                    <a:pt x="21423" y="123986"/>
                  </a:lnTo>
                  <a:lnTo>
                    <a:pt x="24814" y="135808"/>
                  </a:lnTo>
                  <a:lnTo>
                    <a:pt x="28218" y="147426"/>
                  </a:lnTo>
                  <a:lnTo>
                    <a:pt x="30758" y="156235"/>
                  </a:lnTo>
                  <a:lnTo>
                    <a:pt x="31387" y="159111"/>
                  </a:lnTo>
                  <a:lnTo>
                    <a:pt x="30500" y="157103"/>
                  </a:lnTo>
                  <a:lnTo>
                    <a:pt x="28638" y="151902"/>
                  </a:lnTo>
                  <a:lnTo>
                    <a:pt x="26169" y="144718"/>
                  </a:lnTo>
                  <a:lnTo>
                    <a:pt x="23330" y="136305"/>
                  </a:lnTo>
                  <a:lnTo>
                    <a:pt x="20421" y="126961"/>
                  </a:lnTo>
                  <a:lnTo>
                    <a:pt x="17838" y="116662"/>
                  </a:lnTo>
                  <a:lnTo>
                    <a:pt x="15768" y="105451"/>
                  </a:lnTo>
                  <a:lnTo>
                    <a:pt x="14376" y="93471"/>
                  </a:lnTo>
                  <a:lnTo>
                    <a:pt x="13890" y="80893"/>
                  </a:lnTo>
                  <a:lnTo>
                    <a:pt x="14347" y="67880"/>
                  </a:lnTo>
                  <a:lnTo>
                    <a:pt x="15789" y="54886"/>
                  </a:lnTo>
                  <a:lnTo>
                    <a:pt x="18351" y="42621"/>
                  </a:lnTo>
                  <a:lnTo>
                    <a:pt x="22010" y="31421"/>
                  </a:lnTo>
                  <a:lnTo>
                    <a:pt x="26923" y="21597"/>
                  </a:lnTo>
                  <a:lnTo>
                    <a:pt x="33502" y="13595"/>
                  </a:lnTo>
                  <a:lnTo>
                    <a:pt x="41800" y="7479"/>
                  </a:lnTo>
                  <a:lnTo>
                    <a:pt x="50988" y="3187"/>
                  </a:lnTo>
                  <a:lnTo>
                    <a:pt x="60434" y="403"/>
                  </a:lnTo>
                  <a:lnTo>
                    <a:pt x="70966" y="0"/>
                  </a:lnTo>
                  <a:lnTo>
                    <a:pt x="84228" y="33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68264" y="525217"/>
              <a:ext cx="103435" cy="152211"/>
            </a:xfrm>
            <a:custGeom>
              <a:avLst/>
              <a:gdLst/>
              <a:ahLst/>
              <a:cxnLst/>
              <a:rect l="0" t="0" r="0" b="0"/>
              <a:pathLst>
                <a:path w="103435" h="152211">
                  <a:moveTo>
                    <a:pt x="11425" y="43321"/>
                  </a:moveTo>
                  <a:lnTo>
                    <a:pt x="20226" y="46255"/>
                  </a:lnTo>
                  <a:lnTo>
                    <a:pt x="28573" y="49037"/>
                  </a:lnTo>
                  <a:lnTo>
                    <a:pt x="37272" y="51928"/>
                  </a:lnTo>
                  <a:lnTo>
                    <a:pt x="46393" y="54622"/>
                  </a:lnTo>
                  <a:lnTo>
                    <a:pt x="55888" y="56491"/>
                  </a:lnTo>
                  <a:lnTo>
                    <a:pt x="65670" y="57239"/>
                  </a:lnTo>
                  <a:lnTo>
                    <a:pt x="75338" y="56581"/>
                  </a:lnTo>
                  <a:lnTo>
                    <a:pt x="84216" y="54082"/>
                  </a:lnTo>
                  <a:lnTo>
                    <a:pt x="91982" y="49697"/>
                  </a:lnTo>
                  <a:lnTo>
                    <a:pt x="98177" y="43837"/>
                  </a:lnTo>
                  <a:lnTo>
                    <a:pt x="102056" y="37156"/>
                  </a:lnTo>
                  <a:lnTo>
                    <a:pt x="103434" y="30118"/>
                  </a:lnTo>
                  <a:lnTo>
                    <a:pt x="102427" y="23126"/>
                  </a:lnTo>
                  <a:lnTo>
                    <a:pt x="99174" y="16592"/>
                  </a:lnTo>
                  <a:lnTo>
                    <a:pt x="93986" y="10694"/>
                  </a:lnTo>
                  <a:lnTo>
                    <a:pt x="87100" y="5735"/>
                  </a:lnTo>
                  <a:lnTo>
                    <a:pt x="78592" y="2228"/>
                  </a:lnTo>
                  <a:lnTo>
                    <a:pt x="68661" y="317"/>
                  </a:lnTo>
                  <a:lnTo>
                    <a:pt x="57911" y="0"/>
                  </a:lnTo>
                  <a:lnTo>
                    <a:pt x="47237" y="1298"/>
                  </a:lnTo>
                  <a:lnTo>
                    <a:pt x="37141" y="4068"/>
                  </a:lnTo>
                  <a:lnTo>
                    <a:pt x="27906" y="8367"/>
                  </a:lnTo>
                  <a:lnTo>
                    <a:pt x="19775" y="14526"/>
                  </a:lnTo>
                  <a:lnTo>
                    <a:pt x="12761" y="22557"/>
                  </a:lnTo>
                  <a:lnTo>
                    <a:pt x="7034" y="32202"/>
                  </a:lnTo>
                  <a:lnTo>
                    <a:pt x="3002" y="43118"/>
                  </a:lnTo>
                  <a:lnTo>
                    <a:pt x="731" y="54973"/>
                  </a:lnTo>
                  <a:lnTo>
                    <a:pt x="0" y="67339"/>
                  </a:lnTo>
                  <a:lnTo>
                    <a:pt x="489" y="79706"/>
                  </a:lnTo>
                  <a:lnTo>
                    <a:pt x="1892" y="91792"/>
                  </a:lnTo>
                  <a:lnTo>
                    <a:pt x="4121" y="103363"/>
                  </a:lnTo>
                  <a:lnTo>
                    <a:pt x="7285" y="114142"/>
                  </a:lnTo>
                  <a:lnTo>
                    <a:pt x="11384" y="124050"/>
                  </a:lnTo>
                  <a:lnTo>
                    <a:pt x="16610" y="132857"/>
                  </a:lnTo>
                  <a:lnTo>
                    <a:pt x="23407" y="140103"/>
                  </a:lnTo>
                  <a:lnTo>
                    <a:pt x="31860" y="145676"/>
                  </a:lnTo>
                  <a:lnTo>
                    <a:pt x="41352" y="149586"/>
                  </a:lnTo>
                  <a:lnTo>
                    <a:pt x="51779" y="152064"/>
                  </a:lnTo>
                  <a:lnTo>
                    <a:pt x="65176" y="152210"/>
                  </a:lnTo>
                  <a:lnTo>
                    <a:pt x="85124" y="1486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718378" y="431668"/>
              <a:ext cx="174300" cy="231628"/>
            </a:xfrm>
            <a:custGeom>
              <a:avLst/>
              <a:gdLst/>
              <a:ahLst/>
              <a:cxnLst/>
              <a:rect l="0" t="0" r="0" b="0"/>
              <a:pathLst>
                <a:path w="174300" h="231628">
                  <a:moveTo>
                    <a:pt x="92938" y="0"/>
                  </a:moveTo>
                  <a:lnTo>
                    <a:pt x="84136" y="5800"/>
                  </a:lnTo>
                  <a:lnTo>
                    <a:pt x="75790" y="10725"/>
                  </a:lnTo>
                  <a:lnTo>
                    <a:pt x="67096" y="15236"/>
                  </a:lnTo>
                  <a:lnTo>
                    <a:pt x="58148" y="19803"/>
                  </a:lnTo>
                  <a:lnTo>
                    <a:pt x="49301" y="25113"/>
                  </a:lnTo>
                  <a:lnTo>
                    <a:pt x="40761" y="31481"/>
                  </a:lnTo>
                  <a:lnTo>
                    <a:pt x="32573" y="38885"/>
                  </a:lnTo>
                  <a:lnTo>
                    <a:pt x="24696" y="47153"/>
                  </a:lnTo>
                  <a:lnTo>
                    <a:pt x="17079" y="56087"/>
                  </a:lnTo>
                  <a:lnTo>
                    <a:pt x="10152" y="65509"/>
                  </a:lnTo>
                  <a:lnTo>
                    <a:pt x="4784" y="75279"/>
                  </a:lnTo>
                  <a:lnTo>
                    <a:pt x="1333" y="85282"/>
                  </a:lnTo>
                  <a:lnTo>
                    <a:pt x="0" y="95116"/>
                  </a:lnTo>
                  <a:lnTo>
                    <a:pt x="1075" y="104112"/>
                  </a:lnTo>
                  <a:lnTo>
                    <a:pt x="4469" y="111967"/>
                  </a:lnTo>
                  <a:lnTo>
                    <a:pt x="9815" y="118392"/>
                  </a:lnTo>
                  <a:lnTo>
                    <a:pt x="16675" y="122960"/>
                  </a:lnTo>
                  <a:lnTo>
                    <a:pt x="24651" y="125622"/>
                  </a:lnTo>
                  <a:lnTo>
                    <a:pt x="33426" y="126631"/>
                  </a:lnTo>
                  <a:lnTo>
                    <a:pt x="42759" y="126337"/>
                  </a:lnTo>
                  <a:lnTo>
                    <a:pt x="52484" y="125075"/>
                  </a:lnTo>
                  <a:lnTo>
                    <a:pt x="62639" y="123284"/>
                  </a:lnTo>
                  <a:lnTo>
                    <a:pt x="73449" y="121478"/>
                  </a:lnTo>
                  <a:lnTo>
                    <a:pt x="84980" y="119941"/>
                  </a:lnTo>
                  <a:lnTo>
                    <a:pt x="96997" y="118913"/>
                  </a:lnTo>
                  <a:lnTo>
                    <a:pt x="109063" y="118673"/>
                  </a:lnTo>
                  <a:lnTo>
                    <a:pt x="120917" y="119299"/>
                  </a:lnTo>
                  <a:lnTo>
                    <a:pt x="132316" y="121025"/>
                  </a:lnTo>
                  <a:lnTo>
                    <a:pt x="142971" y="124311"/>
                  </a:lnTo>
                  <a:lnTo>
                    <a:pt x="152788" y="129268"/>
                  </a:lnTo>
                  <a:lnTo>
                    <a:pt x="161363" y="135868"/>
                  </a:lnTo>
                  <a:lnTo>
                    <a:pt x="167920" y="144117"/>
                  </a:lnTo>
                  <a:lnTo>
                    <a:pt x="172213" y="153843"/>
                  </a:lnTo>
                  <a:lnTo>
                    <a:pt x="174299" y="164439"/>
                  </a:lnTo>
                  <a:lnTo>
                    <a:pt x="174270" y="175003"/>
                  </a:lnTo>
                  <a:lnTo>
                    <a:pt x="172396" y="185021"/>
                  </a:lnTo>
                  <a:lnTo>
                    <a:pt x="168885" y="194202"/>
                  </a:lnTo>
                  <a:lnTo>
                    <a:pt x="163797" y="202296"/>
                  </a:lnTo>
                  <a:lnTo>
                    <a:pt x="157302" y="209290"/>
                  </a:lnTo>
                  <a:lnTo>
                    <a:pt x="149502" y="215172"/>
                  </a:lnTo>
                  <a:lnTo>
                    <a:pt x="140365" y="219842"/>
                  </a:lnTo>
                  <a:lnTo>
                    <a:pt x="130014" y="223358"/>
                  </a:lnTo>
                  <a:lnTo>
                    <a:pt x="119276" y="225914"/>
                  </a:lnTo>
                  <a:lnTo>
                    <a:pt x="108538" y="227999"/>
                  </a:lnTo>
                  <a:lnTo>
                    <a:pt x="96862" y="229799"/>
                  </a:lnTo>
                  <a:lnTo>
                    <a:pt x="82409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842901" y="495159"/>
              <a:ext cx="200043" cy="170621"/>
            </a:xfrm>
            <a:custGeom>
              <a:avLst/>
              <a:gdLst/>
              <a:ahLst/>
              <a:cxnLst/>
              <a:rect l="0" t="0" r="0" b="0"/>
              <a:pathLst>
                <a:path w="200043" h="170621">
                  <a:moveTo>
                    <a:pt x="0" y="83908"/>
                  </a:moveTo>
                  <a:lnTo>
                    <a:pt x="11803" y="86775"/>
                  </a:lnTo>
                  <a:lnTo>
                    <a:pt x="23572" y="88917"/>
                  </a:lnTo>
                  <a:lnTo>
                    <a:pt x="36458" y="90515"/>
                  </a:lnTo>
                  <a:lnTo>
                    <a:pt x="50133" y="91523"/>
                  </a:lnTo>
                  <a:lnTo>
                    <a:pt x="63812" y="91723"/>
                  </a:lnTo>
                  <a:lnTo>
                    <a:pt x="77029" y="91067"/>
                  </a:lnTo>
                  <a:lnTo>
                    <a:pt x="89653" y="89656"/>
                  </a:lnTo>
                  <a:lnTo>
                    <a:pt x="101733" y="87644"/>
                  </a:lnTo>
                  <a:lnTo>
                    <a:pt x="113371" y="85181"/>
                  </a:lnTo>
                  <a:lnTo>
                    <a:pt x="124677" y="82394"/>
                  </a:lnTo>
                  <a:lnTo>
                    <a:pt x="135742" y="79377"/>
                  </a:lnTo>
                  <a:lnTo>
                    <a:pt x="146633" y="76198"/>
                  </a:lnTo>
                  <a:lnTo>
                    <a:pt x="157238" y="72742"/>
                  </a:lnTo>
                  <a:lnTo>
                    <a:pt x="167287" y="68736"/>
                  </a:lnTo>
                  <a:lnTo>
                    <a:pt x="176662" y="64066"/>
                  </a:lnTo>
                  <a:lnTo>
                    <a:pt x="184923" y="58454"/>
                  </a:lnTo>
                  <a:lnTo>
                    <a:pt x="191261" y="51397"/>
                  </a:lnTo>
                  <a:lnTo>
                    <a:pt x="195398" y="42769"/>
                  </a:lnTo>
                  <a:lnTo>
                    <a:pt x="197209" y="33229"/>
                  </a:lnTo>
                  <a:lnTo>
                    <a:pt x="196462" y="23981"/>
                  </a:lnTo>
                  <a:lnTo>
                    <a:pt x="193292" y="15703"/>
                  </a:lnTo>
                  <a:lnTo>
                    <a:pt x="188099" y="8862"/>
                  </a:lnTo>
                  <a:lnTo>
                    <a:pt x="181341" y="3950"/>
                  </a:lnTo>
                  <a:lnTo>
                    <a:pt x="173433" y="1029"/>
                  </a:lnTo>
                  <a:lnTo>
                    <a:pt x="164704" y="0"/>
                  </a:lnTo>
                  <a:lnTo>
                    <a:pt x="155401" y="807"/>
                  </a:lnTo>
                  <a:lnTo>
                    <a:pt x="145712" y="3236"/>
                  </a:lnTo>
                  <a:lnTo>
                    <a:pt x="136088" y="7133"/>
                  </a:lnTo>
                  <a:lnTo>
                    <a:pt x="127232" y="12488"/>
                  </a:lnTo>
                  <a:lnTo>
                    <a:pt x="119462" y="19162"/>
                  </a:lnTo>
                  <a:lnTo>
                    <a:pt x="112754" y="26912"/>
                  </a:lnTo>
                  <a:lnTo>
                    <a:pt x="106932" y="35484"/>
                  </a:lnTo>
                  <a:lnTo>
                    <a:pt x="101790" y="44661"/>
                  </a:lnTo>
                  <a:lnTo>
                    <a:pt x="97149" y="54433"/>
                  </a:lnTo>
                  <a:lnTo>
                    <a:pt x="92863" y="64978"/>
                  </a:lnTo>
                  <a:lnTo>
                    <a:pt x="88839" y="76327"/>
                  </a:lnTo>
                  <a:lnTo>
                    <a:pt x="85490" y="88220"/>
                  </a:lnTo>
                  <a:lnTo>
                    <a:pt x="83686" y="100203"/>
                  </a:lnTo>
                  <a:lnTo>
                    <a:pt x="83774" y="112000"/>
                  </a:lnTo>
                  <a:lnTo>
                    <a:pt x="85632" y="123362"/>
                  </a:lnTo>
                  <a:lnTo>
                    <a:pt x="88940" y="133992"/>
                  </a:lnTo>
                  <a:lnTo>
                    <a:pt x="93359" y="143797"/>
                  </a:lnTo>
                  <a:lnTo>
                    <a:pt x="98917" y="152533"/>
                  </a:lnTo>
                  <a:lnTo>
                    <a:pt x="105996" y="159731"/>
                  </a:lnTo>
                  <a:lnTo>
                    <a:pt x="114677" y="165267"/>
                  </a:lnTo>
                  <a:lnTo>
                    <a:pt x="124605" y="169003"/>
                  </a:lnTo>
                  <a:lnTo>
                    <a:pt x="135186" y="170620"/>
                  </a:lnTo>
                  <a:lnTo>
                    <a:pt x="145998" y="170156"/>
                  </a:lnTo>
                  <a:lnTo>
                    <a:pt x="156576" y="168040"/>
                  </a:lnTo>
                  <a:lnTo>
                    <a:pt x="167476" y="164600"/>
                  </a:lnTo>
                  <a:lnTo>
                    <a:pt x="180765" y="158419"/>
                  </a:lnTo>
                  <a:lnTo>
                    <a:pt x="200042" y="1470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064000" y="508539"/>
              <a:ext cx="157928" cy="165285"/>
            </a:xfrm>
            <a:custGeom>
              <a:avLst/>
              <a:gdLst/>
              <a:ahLst/>
              <a:cxnLst/>
              <a:rect l="0" t="0" r="0" b="0"/>
              <a:pathLst>
                <a:path w="157928" h="165285">
                  <a:moveTo>
                    <a:pt x="0" y="49471"/>
                  </a:moveTo>
                  <a:lnTo>
                    <a:pt x="66" y="61206"/>
                  </a:lnTo>
                  <a:lnTo>
                    <a:pt x="706" y="72335"/>
                  </a:lnTo>
                  <a:lnTo>
                    <a:pt x="2008" y="83826"/>
                  </a:lnTo>
                  <a:lnTo>
                    <a:pt x="4019" y="92008"/>
                  </a:lnTo>
                  <a:lnTo>
                    <a:pt x="6296" y="92369"/>
                  </a:lnTo>
                  <a:lnTo>
                    <a:pt x="7970" y="86576"/>
                  </a:lnTo>
                  <a:lnTo>
                    <a:pt x="9176" y="77057"/>
                  </a:lnTo>
                  <a:lnTo>
                    <a:pt x="10435" y="65848"/>
                  </a:lnTo>
                  <a:lnTo>
                    <a:pt x="12051" y="54132"/>
                  </a:lnTo>
                  <a:lnTo>
                    <a:pt x="14262" y="42602"/>
                  </a:lnTo>
                  <a:lnTo>
                    <a:pt x="17336" y="31748"/>
                  </a:lnTo>
                  <a:lnTo>
                    <a:pt x="21334" y="21742"/>
                  </a:lnTo>
                  <a:lnTo>
                    <a:pt x="26473" y="13015"/>
                  </a:lnTo>
                  <a:lnTo>
                    <a:pt x="33202" y="6343"/>
                  </a:lnTo>
                  <a:lnTo>
                    <a:pt x="41610" y="1972"/>
                  </a:lnTo>
                  <a:lnTo>
                    <a:pt x="51170" y="0"/>
                  </a:lnTo>
                  <a:lnTo>
                    <a:pt x="60963" y="636"/>
                  </a:lnTo>
                  <a:lnTo>
                    <a:pt x="70434" y="3736"/>
                  </a:lnTo>
                  <a:lnTo>
                    <a:pt x="79399" y="9052"/>
                  </a:lnTo>
                  <a:lnTo>
                    <a:pt x="87874" y="16424"/>
                  </a:lnTo>
                  <a:lnTo>
                    <a:pt x="95936" y="25562"/>
                  </a:lnTo>
                  <a:lnTo>
                    <a:pt x="103520" y="36101"/>
                  </a:lnTo>
                  <a:lnTo>
                    <a:pt x="110401" y="47691"/>
                  </a:lnTo>
                  <a:lnTo>
                    <a:pt x="116517" y="60034"/>
                  </a:lnTo>
                  <a:lnTo>
                    <a:pt x="121948" y="72744"/>
                  </a:lnTo>
                  <a:lnTo>
                    <a:pt x="126831" y="85349"/>
                  </a:lnTo>
                  <a:lnTo>
                    <a:pt x="131303" y="97600"/>
                  </a:lnTo>
                  <a:lnTo>
                    <a:pt x="135518" y="109380"/>
                  </a:lnTo>
                  <a:lnTo>
                    <a:pt x="140172" y="121978"/>
                  </a:lnTo>
                  <a:lnTo>
                    <a:pt x="146792" y="138731"/>
                  </a:lnTo>
                  <a:lnTo>
                    <a:pt x="157927" y="1652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275623" y="315854"/>
              <a:ext cx="20004" cy="368499"/>
            </a:xfrm>
            <a:custGeom>
              <a:avLst/>
              <a:gdLst/>
              <a:ahLst/>
              <a:cxnLst/>
              <a:rect l="0" t="0" r="0" b="0"/>
              <a:pathLst>
                <a:path w="20004" h="368499">
                  <a:moveTo>
                    <a:pt x="9475" y="0"/>
                  </a:moveTo>
                  <a:lnTo>
                    <a:pt x="6608" y="8936"/>
                  </a:lnTo>
                  <a:lnTo>
                    <a:pt x="4466" y="18563"/>
                  </a:lnTo>
                  <a:lnTo>
                    <a:pt x="2863" y="29850"/>
                  </a:lnTo>
                  <a:lnTo>
                    <a:pt x="1682" y="42518"/>
                  </a:lnTo>
                  <a:lnTo>
                    <a:pt x="834" y="55997"/>
                  </a:lnTo>
                  <a:lnTo>
                    <a:pt x="241" y="69878"/>
                  </a:lnTo>
                  <a:lnTo>
                    <a:pt x="0" y="84260"/>
                  </a:lnTo>
                  <a:lnTo>
                    <a:pt x="364" y="99648"/>
                  </a:lnTo>
                  <a:lnTo>
                    <a:pt x="1420" y="116246"/>
                  </a:lnTo>
                  <a:lnTo>
                    <a:pt x="2941" y="133646"/>
                  </a:lnTo>
                  <a:lnTo>
                    <a:pt x="4501" y="151024"/>
                  </a:lnTo>
                  <a:lnTo>
                    <a:pt x="5845" y="167904"/>
                  </a:lnTo>
                  <a:lnTo>
                    <a:pt x="6898" y="184324"/>
                  </a:lnTo>
                  <a:lnTo>
                    <a:pt x="7679" y="200643"/>
                  </a:lnTo>
                  <a:lnTo>
                    <a:pt x="8239" y="217097"/>
                  </a:lnTo>
                  <a:lnTo>
                    <a:pt x="8632" y="233605"/>
                  </a:lnTo>
                  <a:lnTo>
                    <a:pt x="8904" y="249856"/>
                  </a:lnTo>
                  <a:lnTo>
                    <a:pt x="9094" y="265678"/>
                  </a:lnTo>
                  <a:lnTo>
                    <a:pt x="9393" y="280897"/>
                  </a:lnTo>
                  <a:lnTo>
                    <a:pt x="10127" y="295272"/>
                  </a:lnTo>
                  <a:lnTo>
                    <a:pt x="11433" y="308745"/>
                  </a:lnTo>
                  <a:lnTo>
                    <a:pt x="13133" y="321166"/>
                  </a:lnTo>
                  <a:lnTo>
                    <a:pt x="14990" y="333527"/>
                  </a:lnTo>
                  <a:lnTo>
                    <a:pt x="17168" y="348032"/>
                  </a:lnTo>
                  <a:lnTo>
                    <a:pt x="20003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158756" y="407208"/>
              <a:ext cx="231628" cy="13932"/>
            </a:xfrm>
            <a:custGeom>
              <a:avLst/>
              <a:gdLst/>
              <a:ahLst/>
              <a:cxnLst/>
              <a:rect l="0" t="0" r="0" b="0"/>
              <a:pathLst>
                <a:path w="231628" h="13932">
                  <a:moveTo>
                    <a:pt x="231627" y="13931"/>
                  </a:moveTo>
                  <a:lnTo>
                    <a:pt x="219892" y="10998"/>
                  </a:lnTo>
                  <a:lnTo>
                    <a:pt x="208763" y="8215"/>
                  </a:lnTo>
                  <a:lnTo>
                    <a:pt x="197160" y="5325"/>
                  </a:lnTo>
                  <a:lnTo>
                    <a:pt x="184826" y="2630"/>
                  </a:lnTo>
                  <a:lnTo>
                    <a:pt x="171518" y="762"/>
                  </a:lnTo>
                  <a:lnTo>
                    <a:pt x="157213" y="0"/>
                  </a:lnTo>
                  <a:lnTo>
                    <a:pt x="142208" y="140"/>
                  </a:lnTo>
                  <a:lnTo>
                    <a:pt x="126995" y="693"/>
                  </a:lnTo>
                  <a:lnTo>
                    <a:pt x="111877" y="1323"/>
                  </a:lnTo>
                  <a:lnTo>
                    <a:pt x="96966" y="1880"/>
                  </a:lnTo>
                  <a:lnTo>
                    <a:pt x="82268" y="2320"/>
                  </a:lnTo>
                  <a:lnTo>
                    <a:pt x="67764" y="2647"/>
                  </a:lnTo>
                  <a:lnTo>
                    <a:pt x="53828" y="2883"/>
                  </a:lnTo>
                  <a:lnTo>
                    <a:pt x="39755" y="3074"/>
                  </a:lnTo>
                  <a:lnTo>
                    <a:pt x="23189" y="3238"/>
                  </a:lnTo>
                  <a:lnTo>
                    <a:pt x="0" y="34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411440" y="466344"/>
              <a:ext cx="198367" cy="218009"/>
            </a:xfrm>
            <a:custGeom>
              <a:avLst/>
              <a:gdLst/>
              <a:ahLst/>
              <a:cxnLst/>
              <a:rect l="0" t="0" r="0" b="0"/>
              <a:pathLst>
                <a:path w="198367" h="218009">
                  <a:moveTo>
                    <a:pt x="136871" y="7438"/>
                  </a:moveTo>
                  <a:lnTo>
                    <a:pt x="128003" y="4571"/>
                  </a:lnTo>
                  <a:lnTo>
                    <a:pt x="119015" y="2429"/>
                  </a:lnTo>
                  <a:lnTo>
                    <a:pt x="109024" y="835"/>
                  </a:lnTo>
                  <a:lnTo>
                    <a:pt x="98216" y="0"/>
                  </a:lnTo>
                  <a:lnTo>
                    <a:pt x="87054" y="448"/>
                  </a:lnTo>
                  <a:lnTo>
                    <a:pt x="75853" y="2357"/>
                  </a:lnTo>
                  <a:lnTo>
                    <a:pt x="64914" y="5594"/>
                  </a:lnTo>
                  <a:lnTo>
                    <a:pt x="54578" y="9903"/>
                  </a:lnTo>
                  <a:lnTo>
                    <a:pt x="44970" y="15026"/>
                  </a:lnTo>
                  <a:lnTo>
                    <a:pt x="36198" y="20905"/>
                  </a:lnTo>
                  <a:lnTo>
                    <a:pt x="28445" y="27674"/>
                  </a:lnTo>
                  <a:lnTo>
                    <a:pt x="21723" y="35332"/>
                  </a:lnTo>
                  <a:lnTo>
                    <a:pt x="16378" y="43591"/>
                  </a:lnTo>
                  <a:lnTo>
                    <a:pt x="13141" y="51981"/>
                  </a:lnTo>
                  <a:lnTo>
                    <a:pt x="12239" y="60207"/>
                  </a:lnTo>
                  <a:lnTo>
                    <a:pt x="13922" y="67848"/>
                  </a:lnTo>
                  <a:lnTo>
                    <a:pt x="18701" y="74295"/>
                  </a:lnTo>
                  <a:lnTo>
                    <a:pt x="26544" y="79330"/>
                  </a:lnTo>
                  <a:lnTo>
                    <a:pt x="36843" y="83065"/>
                  </a:lnTo>
                  <a:lnTo>
                    <a:pt x="48719" y="85746"/>
                  </a:lnTo>
                  <a:lnTo>
                    <a:pt x="61509" y="87632"/>
                  </a:lnTo>
                  <a:lnTo>
                    <a:pt x="74650" y="89106"/>
                  </a:lnTo>
                  <a:lnTo>
                    <a:pt x="87611" y="90644"/>
                  </a:lnTo>
                  <a:lnTo>
                    <a:pt x="100137" y="92502"/>
                  </a:lnTo>
                  <a:lnTo>
                    <a:pt x="112190" y="94737"/>
                  </a:lnTo>
                  <a:lnTo>
                    <a:pt x="123832" y="97308"/>
                  </a:lnTo>
                  <a:lnTo>
                    <a:pt x="135146" y="100158"/>
                  </a:lnTo>
                  <a:lnTo>
                    <a:pt x="146052" y="103546"/>
                  </a:lnTo>
                  <a:lnTo>
                    <a:pt x="156311" y="108030"/>
                  </a:lnTo>
                  <a:lnTo>
                    <a:pt x="165839" y="113826"/>
                  </a:lnTo>
                  <a:lnTo>
                    <a:pt x="174545" y="120838"/>
                  </a:lnTo>
                  <a:lnTo>
                    <a:pt x="182247" y="128840"/>
                  </a:lnTo>
                  <a:lnTo>
                    <a:pt x="188931" y="137589"/>
                  </a:lnTo>
                  <a:lnTo>
                    <a:pt x="194250" y="146717"/>
                  </a:lnTo>
                  <a:lnTo>
                    <a:pt x="197468" y="155756"/>
                  </a:lnTo>
                  <a:lnTo>
                    <a:pt x="198366" y="164456"/>
                  </a:lnTo>
                  <a:lnTo>
                    <a:pt x="197020" y="172600"/>
                  </a:lnTo>
                  <a:lnTo>
                    <a:pt x="193533" y="179923"/>
                  </a:lnTo>
                  <a:lnTo>
                    <a:pt x="188179" y="186368"/>
                  </a:lnTo>
                  <a:lnTo>
                    <a:pt x="181010" y="192036"/>
                  </a:lnTo>
                  <a:lnTo>
                    <a:pt x="171779" y="197085"/>
                  </a:lnTo>
                  <a:lnTo>
                    <a:pt x="160536" y="201666"/>
                  </a:lnTo>
                  <a:lnTo>
                    <a:pt x="147581" y="205745"/>
                  </a:lnTo>
                  <a:lnTo>
                    <a:pt x="133291" y="209113"/>
                  </a:lnTo>
                  <a:lnTo>
                    <a:pt x="118016" y="211714"/>
                  </a:lnTo>
                  <a:lnTo>
                    <a:pt x="102202" y="213630"/>
                  </a:lnTo>
                  <a:lnTo>
                    <a:pt x="86367" y="214999"/>
                  </a:lnTo>
                  <a:lnTo>
                    <a:pt x="70807" y="215958"/>
                  </a:lnTo>
                  <a:lnTo>
                    <a:pt x="56009" y="216621"/>
                  </a:lnTo>
                  <a:lnTo>
                    <a:pt x="41191" y="217145"/>
                  </a:lnTo>
                  <a:lnTo>
                    <a:pt x="23936" y="217581"/>
                  </a:lnTo>
                  <a:lnTo>
                    <a:pt x="0" y="2180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4970613" y="252683"/>
            <a:ext cx="2448952" cy="493658"/>
            <a:chOff x="4970613" y="252683"/>
            <a:chExt cx="2448952" cy="493658"/>
          </a:xfrm>
        </p:grpSpPr>
        <p:sp>
          <p:nvSpPr>
            <p:cNvPr id="27" name="Freeform 26"/>
            <p:cNvSpPr/>
            <p:nvPr/>
          </p:nvSpPr>
          <p:spPr>
            <a:xfrm>
              <a:off x="4970613" y="284269"/>
              <a:ext cx="177823" cy="370880"/>
            </a:xfrm>
            <a:custGeom>
              <a:avLst/>
              <a:gdLst/>
              <a:ahLst/>
              <a:cxnLst/>
              <a:rect l="0" t="0" r="0" b="0"/>
              <a:pathLst>
                <a:path w="177823" h="370880">
                  <a:moveTo>
                    <a:pt x="51480" y="0"/>
                  </a:moveTo>
                  <a:lnTo>
                    <a:pt x="45680" y="8868"/>
                  </a:lnTo>
                  <a:lnTo>
                    <a:pt x="40755" y="17855"/>
                  </a:lnTo>
                  <a:lnTo>
                    <a:pt x="36253" y="27860"/>
                  </a:lnTo>
                  <a:lnTo>
                    <a:pt x="32032" y="39186"/>
                  </a:lnTo>
                  <a:lnTo>
                    <a:pt x="28018" y="52294"/>
                  </a:lnTo>
                  <a:lnTo>
                    <a:pt x="24161" y="67259"/>
                  </a:lnTo>
                  <a:lnTo>
                    <a:pt x="20581" y="83848"/>
                  </a:lnTo>
                  <a:lnTo>
                    <a:pt x="17555" y="101722"/>
                  </a:lnTo>
                  <a:lnTo>
                    <a:pt x="15181" y="120551"/>
                  </a:lnTo>
                  <a:lnTo>
                    <a:pt x="13248" y="139903"/>
                  </a:lnTo>
                  <a:lnTo>
                    <a:pt x="11335" y="159265"/>
                  </a:lnTo>
                  <a:lnTo>
                    <a:pt x="9198" y="178360"/>
                  </a:lnTo>
                  <a:lnTo>
                    <a:pt x="6932" y="197112"/>
                  </a:lnTo>
                  <a:lnTo>
                    <a:pt x="4863" y="215550"/>
                  </a:lnTo>
                  <a:lnTo>
                    <a:pt x="3175" y="233731"/>
                  </a:lnTo>
                  <a:lnTo>
                    <a:pt x="1889" y="251552"/>
                  </a:lnTo>
                  <a:lnTo>
                    <a:pt x="951" y="268759"/>
                  </a:lnTo>
                  <a:lnTo>
                    <a:pt x="290" y="285259"/>
                  </a:lnTo>
                  <a:lnTo>
                    <a:pt x="0" y="300951"/>
                  </a:lnTo>
                  <a:lnTo>
                    <a:pt x="329" y="315650"/>
                  </a:lnTo>
                  <a:lnTo>
                    <a:pt x="1379" y="329340"/>
                  </a:lnTo>
                  <a:lnTo>
                    <a:pt x="3575" y="341669"/>
                  </a:lnTo>
                  <a:lnTo>
                    <a:pt x="7717" y="351899"/>
                  </a:lnTo>
                  <a:lnTo>
                    <a:pt x="14061" y="359812"/>
                  </a:lnTo>
                  <a:lnTo>
                    <a:pt x="22239" y="365482"/>
                  </a:lnTo>
                  <a:lnTo>
                    <a:pt x="31554" y="369012"/>
                  </a:lnTo>
                  <a:lnTo>
                    <a:pt x="41483" y="370684"/>
                  </a:lnTo>
                  <a:lnTo>
                    <a:pt x="51723" y="370879"/>
                  </a:lnTo>
                  <a:lnTo>
                    <a:pt x="62115" y="369963"/>
                  </a:lnTo>
                  <a:lnTo>
                    <a:pt x="72581" y="368245"/>
                  </a:lnTo>
                  <a:lnTo>
                    <a:pt x="83081" y="365960"/>
                  </a:lnTo>
                  <a:lnTo>
                    <a:pt x="93597" y="363282"/>
                  </a:lnTo>
                  <a:lnTo>
                    <a:pt x="104122" y="360334"/>
                  </a:lnTo>
                  <a:lnTo>
                    <a:pt x="114649" y="357202"/>
                  </a:lnTo>
                  <a:lnTo>
                    <a:pt x="125178" y="353947"/>
                  </a:lnTo>
                  <a:lnTo>
                    <a:pt x="135693" y="350612"/>
                  </a:lnTo>
                  <a:lnTo>
                    <a:pt x="145740" y="347377"/>
                  </a:lnTo>
                  <a:lnTo>
                    <a:pt x="155415" y="344241"/>
                  </a:lnTo>
                  <a:lnTo>
                    <a:pt x="165568" y="340928"/>
                  </a:lnTo>
                  <a:lnTo>
                    <a:pt x="177822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001036" y="431668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96484" y="3001"/>
                  </a:lnTo>
                  <a:lnTo>
                    <a:pt x="88137" y="6423"/>
                  </a:lnTo>
                  <a:lnTo>
                    <a:pt x="79434" y="10610"/>
                  </a:lnTo>
                  <a:lnTo>
                    <a:pt x="70140" y="15165"/>
                  </a:lnTo>
                  <a:lnTo>
                    <a:pt x="59997" y="19349"/>
                  </a:lnTo>
                  <a:lnTo>
                    <a:pt x="48970" y="22773"/>
                  </a:lnTo>
                  <a:lnTo>
                    <a:pt x="37778" y="25390"/>
                  </a:lnTo>
                  <a:lnTo>
                    <a:pt x="26687" y="27582"/>
                  </a:lnTo>
                  <a:lnTo>
                    <a:pt x="14725" y="2953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022093" y="252683"/>
              <a:ext cx="147400" cy="52644"/>
            </a:xfrm>
            <a:custGeom>
              <a:avLst/>
              <a:gdLst/>
              <a:ahLst/>
              <a:cxnLst/>
              <a:rect l="0" t="0" r="0" b="0"/>
              <a:pathLst>
                <a:path w="147400" h="52644">
                  <a:moveTo>
                    <a:pt x="147399" y="0"/>
                  </a:moveTo>
                  <a:lnTo>
                    <a:pt x="138531" y="5801"/>
                  </a:lnTo>
                  <a:lnTo>
                    <a:pt x="129544" y="10725"/>
                  </a:lnTo>
                  <a:lnTo>
                    <a:pt x="119554" y="15228"/>
                  </a:lnTo>
                  <a:lnTo>
                    <a:pt x="108746" y="19449"/>
                  </a:lnTo>
                  <a:lnTo>
                    <a:pt x="97582" y="23462"/>
                  </a:lnTo>
                  <a:lnTo>
                    <a:pt x="86376" y="27324"/>
                  </a:lnTo>
                  <a:lnTo>
                    <a:pt x="75264" y="31076"/>
                  </a:lnTo>
                  <a:lnTo>
                    <a:pt x="64280" y="34752"/>
                  </a:lnTo>
                  <a:lnTo>
                    <a:pt x="53423" y="38369"/>
                  </a:lnTo>
                  <a:lnTo>
                    <a:pt x="42933" y="41794"/>
                  </a:lnTo>
                  <a:lnTo>
                    <a:pt x="32162" y="45079"/>
                  </a:lnTo>
                  <a:lnTo>
                    <a:pt x="19043" y="4851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218727" y="346595"/>
              <a:ext cx="287795" cy="286761"/>
            </a:xfrm>
            <a:custGeom>
              <a:avLst/>
              <a:gdLst/>
              <a:ahLst/>
              <a:cxnLst/>
              <a:rect l="0" t="0" r="0" b="0"/>
              <a:pathLst>
                <a:path w="287795" h="286761">
                  <a:moveTo>
                    <a:pt x="161335" y="11373"/>
                  </a:moveTo>
                  <a:lnTo>
                    <a:pt x="152467" y="8641"/>
                  </a:lnTo>
                  <a:lnTo>
                    <a:pt x="143480" y="7779"/>
                  </a:lnTo>
                  <a:lnTo>
                    <a:pt x="133489" y="8765"/>
                  </a:lnTo>
                  <a:lnTo>
                    <a:pt x="122681" y="11131"/>
                  </a:lnTo>
                  <a:lnTo>
                    <a:pt x="111518" y="14267"/>
                  </a:lnTo>
                  <a:lnTo>
                    <a:pt x="100317" y="17758"/>
                  </a:lnTo>
                  <a:lnTo>
                    <a:pt x="89378" y="21711"/>
                  </a:lnTo>
                  <a:lnTo>
                    <a:pt x="79042" y="26641"/>
                  </a:lnTo>
                  <a:lnTo>
                    <a:pt x="69429" y="32774"/>
                  </a:lnTo>
                  <a:lnTo>
                    <a:pt x="60485" y="40196"/>
                  </a:lnTo>
                  <a:lnTo>
                    <a:pt x="52084" y="49014"/>
                  </a:lnTo>
                  <a:lnTo>
                    <a:pt x="44095" y="59136"/>
                  </a:lnTo>
                  <a:lnTo>
                    <a:pt x="36405" y="70342"/>
                  </a:lnTo>
                  <a:lnTo>
                    <a:pt x="28927" y="82380"/>
                  </a:lnTo>
                  <a:lnTo>
                    <a:pt x="21605" y="95034"/>
                  </a:lnTo>
                  <a:lnTo>
                    <a:pt x="14720" y="108292"/>
                  </a:lnTo>
                  <a:lnTo>
                    <a:pt x="8857" y="122330"/>
                  </a:lnTo>
                  <a:lnTo>
                    <a:pt x="4258" y="137177"/>
                  </a:lnTo>
                  <a:lnTo>
                    <a:pt x="1171" y="152572"/>
                  </a:lnTo>
                  <a:lnTo>
                    <a:pt x="0" y="168060"/>
                  </a:lnTo>
                  <a:lnTo>
                    <a:pt x="770" y="183362"/>
                  </a:lnTo>
                  <a:lnTo>
                    <a:pt x="3220" y="198231"/>
                  </a:lnTo>
                  <a:lnTo>
                    <a:pt x="6990" y="212369"/>
                  </a:lnTo>
                  <a:lnTo>
                    <a:pt x="11752" y="225683"/>
                  </a:lnTo>
                  <a:lnTo>
                    <a:pt x="17556" y="237928"/>
                  </a:lnTo>
                  <a:lnTo>
                    <a:pt x="24807" y="248634"/>
                  </a:lnTo>
                  <a:lnTo>
                    <a:pt x="33610" y="257689"/>
                  </a:lnTo>
                  <a:lnTo>
                    <a:pt x="43794" y="265280"/>
                  </a:lnTo>
                  <a:lnTo>
                    <a:pt x="55078" y="271703"/>
                  </a:lnTo>
                  <a:lnTo>
                    <a:pt x="67184" y="277241"/>
                  </a:lnTo>
                  <a:lnTo>
                    <a:pt x="79720" y="281810"/>
                  </a:lnTo>
                  <a:lnTo>
                    <a:pt x="92201" y="284984"/>
                  </a:lnTo>
                  <a:lnTo>
                    <a:pt x="104374" y="286634"/>
                  </a:lnTo>
                  <a:lnTo>
                    <a:pt x="116342" y="286760"/>
                  </a:lnTo>
                  <a:lnTo>
                    <a:pt x="128452" y="285324"/>
                  </a:lnTo>
                  <a:lnTo>
                    <a:pt x="140899" y="282467"/>
                  </a:lnTo>
                  <a:lnTo>
                    <a:pt x="153718" y="278448"/>
                  </a:lnTo>
                  <a:lnTo>
                    <a:pt x="166864" y="273541"/>
                  </a:lnTo>
                  <a:lnTo>
                    <a:pt x="180258" y="267986"/>
                  </a:lnTo>
                  <a:lnTo>
                    <a:pt x="193508" y="261970"/>
                  </a:lnTo>
                  <a:lnTo>
                    <a:pt x="205944" y="255634"/>
                  </a:lnTo>
                  <a:lnTo>
                    <a:pt x="217268" y="249072"/>
                  </a:lnTo>
                  <a:lnTo>
                    <a:pt x="227513" y="242191"/>
                  </a:lnTo>
                  <a:lnTo>
                    <a:pt x="236863" y="234733"/>
                  </a:lnTo>
                  <a:lnTo>
                    <a:pt x="245521" y="226596"/>
                  </a:lnTo>
                  <a:lnTo>
                    <a:pt x="253507" y="217673"/>
                  </a:lnTo>
                  <a:lnTo>
                    <a:pt x="260659" y="207772"/>
                  </a:lnTo>
                  <a:lnTo>
                    <a:pt x="266956" y="196885"/>
                  </a:lnTo>
                  <a:lnTo>
                    <a:pt x="272509" y="185150"/>
                  </a:lnTo>
                  <a:lnTo>
                    <a:pt x="277475" y="172749"/>
                  </a:lnTo>
                  <a:lnTo>
                    <a:pt x="281986" y="159853"/>
                  </a:lnTo>
                  <a:lnTo>
                    <a:pt x="285678" y="146600"/>
                  </a:lnTo>
                  <a:lnTo>
                    <a:pt x="287721" y="133098"/>
                  </a:lnTo>
                  <a:lnTo>
                    <a:pt x="287794" y="119428"/>
                  </a:lnTo>
                  <a:lnTo>
                    <a:pt x="286046" y="105808"/>
                  </a:lnTo>
                  <a:lnTo>
                    <a:pt x="282813" y="92584"/>
                  </a:lnTo>
                  <a:lnTo>
                    <a:pt x="278449" y="79909"/>
                  </a:lnTo>
                  <a:lnTo>
                    <a:pt x="273097" y="67771"/>
                  </a:lnTo>
                  <a:lnTo>
                    <a:pt x="266689" y="56079"/>
                  </a:lnTo>
                  <a:lnTo>
                    <a:pt x="259273" y="44740"/>
                  </a:lnTo>
                  <a:lnTo>
                    <a:pt x="251007" y="33988"/>
                  </a:lnTo>
                  <a:lnTo>
                    <a:pt x="242081" y="24366"/>
                  </a:lnTo>
                  <a:lnTo>
                    <a:pt x="232667" y="16087"/>
                  </a:lnTo>
                  <a:lnTo>
                    <a:pt x="222905" y="9376"/>
                  </a:lnTo>
                  <a:lnTo>
                    <a:pt x="212899" y="4616"/>
                  </a:lnTo>
                  <a:lnTo>
                    <a:pt x="202730" y="1820"/>
                  </a:lnTo>
                  <a:lnTo>
                    <a:pt x="192518" y="554"/>
                  </a:lnTo>
                  <a:lnTo>
                    <a:pt x="181227" y="0"/>
                  </a:lnTo>
                  <a:lnTo>
                    <a:pt x="165630" y="107"/>
                  </a:lnTo>
                  <a:lnTo>
                    <a:pt x="140278" y="8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380062" y="536953"/>
              <a:ext cx="84229" cy="115814"/>
            </a:xfrm>
            <a:custGeom>
              <a:avLst/>
              <a:gdLst/>
              <a:ahLst/>
              <a:cxnLst/>
              <a:rect l="0" t="0" r="0" b="0"/>
              <a:pathLst>
                <a:path w="84229" h="115814">
                  <a:moveTo>
                    <a:pt x="0" y="0"/>
                  </a:moveTo>
                  <a:lnTo>
                    <a:pt x="5800" y="5934"/>
                  </a:lnTo>
                  <a:lnTo>
                    <a:pt x="10725" y="12139"/>
                  </a:lnTo>
                  <a:lnTo>
                    <a:pt x="15232" y="19230"/>
                  </a:lnTo>
                  <a:lnTo>
                    <a:pt x="19625" y="26998"/>
                  </a:lnTo>
                  <a:lnTo>
                    <a:pt x="24287" y="34996"/>
                  </a:lnTo>
                  <a:lnTo>
                    <a:pt x="29402" y="42942"/>
                  </a:lnTo>
                  <a:lnTo>
                    <a:pt x="34980" y="50889"/>
                  </a:lnTo>
                  <a:lnTo>
                    <a:pt x="40952" y="59130"/>
                  </a:lnTo>
                  <a:lnTo>
                    <a:pt x="47225" y="67811"/>
                  </a:lnTo>
                  <a:lnTo>
                    <a:pt x="53609" y="76669"/>
                  </a:lnTo>
                  <a:lnTo>
                    <a:pt x="60550" y="86085"/>
                  </a:lnTo>
                  <a:lnTo>
                    <a:pt x="69774" y="98009"/>
                  </a:lnTo>
                  <a:lnTo>
                    <a:pt x="84228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591034" y="368497"/>
              <a:ext cx="188509" cy="263927"/>
            </a:xfrm>
            <a:custGeom>
              <a:avLst/>
              <a:gdLst/>
              <a:ahLst/>
              <a:cxnLst/>
              <a:rect l="0" t="0" r="0" b="0"/>
              <a:pathLst>
                <a:path w="188509" h="263927">
                  <a:moveTo>
                    <a:pt x="10126" y="0"/>
                  </a:moveTo>
                  <a:lnTo>
                    <a:pt x="7260" y="8868"/>
                  </a:lnTo>
                  <a:lnTo>
                    <a:pt x="5117" y="17855"/>
                  </a:lnTo>
                  <a:lnTo>
                    <a:pt x="3514" y="27850"/>
                  </a:lnTo>
                  <a:lnTo>
                    <a:pt x="2334" y="38831"/>
                  </a:lnTo>
                  <a:lnTo>
                    <a:pt x="1485" y="50643"/>
                  </a:lnTo>
                  <a:lnTo>
                    <a:pt x="888" y="63101"/>
                  </a:lnTo>
                  <a:lnTo>
                    <a:pt x="473" y="76039"/>
                  </a:lnTo>
                  <a:lnTo>
                    <a:pt x="190" y="89320"/>
                  </a:lnTo>
                  <a:lnTo>
                    <a:pt x="0" y="102841"/>
                  </a:lnTo>
                  <a:lnTo>
                    <a:pt x="42" y="116530"/>
                  </a:lnTo>
                  <a:lnTo>
                    <a:pt x="602" y="130332"/>
                  </a:lnTo>
                  <a:lnTo>
                    <a:pt x="1797" y="144211"/>
                  </a:lnTo>
                  <a:lnTo>
                    <a:pt x="3583" y="158142"/>
                  </a:lnTo>
                  <a:lnTo>
                    <a:pt x="5853" y="172109"/>
                  </a:lnTo>
                  <a:lnTo>
                    <a:pt x="8495" y="186090"/>
                  </a:lnTo>
                  <a:lnTo>
                    <a:pt x="11574" y="199751"/>
                  </a:lnTo>
                  <a:lnTo>
                    <a:pt x="15319" y="212471"/>
                  </a:lnTo>
                  <a:lnTo>
                    <a:pt x="19810" y="223983"/>
                  </a:lnTo>
                  <a:lnTo>
                    <a:pt x="25302" y="234188"/>
                  </a:lnTo>
                  <a:lnTo>
                    <a:pt x="32276" y="242978"/>
                  </a:lnTo>
                  <a:lnTo>
                    <a:pt x="40858" y="250438"/>
                  </a:lnTo>
                  <a:lnTo>
                    <a:pt x="50706" y="256465"/>
                  </a:lnTo>
                  <a:lnTo>
                    <a:pt x="61226" y="260699"/>
                  </a:lnTo>
                  <a:lnTo>
                    <a:pt x="72003" y="263105"/>
                  </a:lnTo>
                  <a:lnTo>
                    <a:pt x="82830" y="263926"/>
                  </a:lnTo>
                  <a:lnTo>
                    <a:pt x="93624" y="263498"/>
                  </a:lnTo>
                  <a:lnTo>
                    <a:pt x="104359" y="262135"/>
                  </a:lnTo>
                  <a:lnTo>
                    <a:pt x="114871" y="259934"/>
                  </a:lnTo>
                  <a:lnTo>
                    <a:pt x="124864" y="256787"/>
                  </a:lnTo>
                  <a:lnTo>
                    <a:pt x="134214" y="252705"/>
                  </a:lnTo>
                  <a:lnTo>
                    <a:pt x="142799" y="247660"/>
                  </a:lnTo>
                  <a:lnTo>
                    <a:pt x="150420" y="241517"/>
                  </a:lnTo>
                  <a:lnTo>
                    <a:pt x="157065" y="234303"/>
                  </a:lnTo>
                  <a:lnTo>
                    <a:pt x="162867" y="226016"/>
                  </a:lnTo>
                  <a:lnTo>
                    <a:pt x="168006" y="216551"/>
                  </a:lnTo>
                  <a:lnTo>
                    <a:pt x="172648" y="205961"/>
                  </a:lnTo>
                  <a:lnTo>
                    <a:pt x="176768" y="194426"/>
                  </a:lnTo>
                  <a:lnTo>
                    <a:pt x="180163" y="182159"/>
                  </a:lnTo>
                  <a:lnTo>
                    <a:pt x="182781" y="169353"/>
                  </a:lnTo>
                  <a:lnTo>
                    <a:pt x="184709" y="156161"/>
                  </a:lnTo>
                  <a:lnTo>
                    <a:pt x="186086" y="142700"/>
                  </a:lnTo>
                  <a:lnTo>
                    <a:pt x="187050" y="129053"/>
                  </a:lnTo>
                  <a:lnTo>
                    <a:pt x="187715" y="115278"/>
                  </a:lnTo>
                  <a:lnTo>
                    <a:pt x="188170" y="101417"/>
                  </a:lnTo>
                  <a:lnTo>
                    <a:pt x="188473" y="87502"/>
                  </a:lnTo>
                  <a:lnTo>
                    <a:pt x="188508" y="73717"/>
                  </a:lnTo>
                  <a:lnTo>
                    <a:pt x="188001" y="60380"/>
                  </a:lnTo>
                  <a:lnTo>
                    <a:pt x="186847" y="47645"/>
                  </a:lnTo>
                  <a:lnTo>
                    <a:pt x="185248" y="35934"/>
                  </a:lnTo>
                  <a:lnTo>
                    <a:pt x="183470" y="24880"/>
                  </a:lnTo>
                  <a:lnTo>
                    <a:pt x="181356" y="13512"/>
                  </a:lnTo>
                  <a:lnTo>
                    <a:pt x="17858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885430" y="332789"/>
              <a:ext cx="189514" cy="362092"/>
            </a:xfrm>
            <a:custGeom>
              <a:avLst/>
              <a:gdLst/>
              <a:ahLst/>
              <a:cxnLst/>
              <a:rect l="0" t="0" r="0" b="0"/>
              <a:pathLst>
                <a:path w="189514" h="362092">
                  <a:moveTo>
                    <a:pt x="0" y="319977"/>
                  </a:moveTo>
                  <a:lnTo>
                    <a:pt x="2867" y="308242"/>
                  </a:lnTo>
                  <a:lnTo>
                    <a:pt x="5008" y="297113"/>
                  </a:lnTo>
                  <a:lnTo>
                    <a:pt x="6616" y="285515"/>
                  </a:lnTo>
                  <a:lnTo>
                    <a:pt x="7969" y="273354"/>
                  </a:lnTo>
                  <a:lnTo>
                    <a:pt x="9467" y="260694"/>
                  </a:lnTo>
                  <a:lnTo>
                    <a:pt x="11313" y="247633"/>
                  </a:lnTo>
                  <a:lnTo>
                    <a:pt x="13380" y="234108"/>
                  </a:lnTo>
                  <a:lnTo>
                    <a:pt x="15312" y="219895"/>
                  </a:lnTo>
                  <a:lnTo>
                    <a:pt x="16908" y="204927"/>
                  </a:lnTo>
                  <a:lnTo>
                    <a:pt x="18132" y="189282"/>
                  </a:lnTo>
                  <a:lnTo>
                    <a:pt x="19028" y="173095"/>
                  </a:lnTo>
                  <a:lnTo>
                    <a:pt x="19670" y="156505"/>
                  </a:lnTo>
                  <a:lnTo>
                    <a:pt x="20287" y="139789"/>
                  </a:lnTo>
                  <a:lnTo>
                    <a:pt x="21242" y="123339"/>
                  </a:lnTo>
                  <a:lnTo>
                    <a:pt x="22704" y="107350"/>
                  </a:lnTo>
                  <a:lnTo>
                    <a:pt x="24672" y="91834"/>
                  </a:lnTo>
                  <a:lnTo>
                    <a:pt x="27063" y="76722"/>
                  </a:lnTo>
                  <a:lnTo>
                    <a:pt x="29784" y="61929"/>
                  </a:lnTo>
                  <a:lnTo>
                    <a:pt x="32745" y="47535"/>
                  </a:lnTo>
                  <a:lnTo>
                    <a:pt x="35878" y="33782"/>
                  </a:lnTo>
                  <a:lnTo>
                    <a:pt x="39158" y="20780"/>
                  </a:lnTo>
                  <a:lnTo>
                    <a:pt x="43435" y="9544"/>
                  </a:lnTo>
                  <a:lnTo>
                    <a:pt x="49236" y="2265"/>
                  </a:lnTo>
                  <a:lnTo>
                    <a:pt x="55471" y="0"/>
                  </a:lnTo>
                  <a:lnTo>
                    <a:pt x="61812" y="2227"/>
                  </a:lnTo>
                  <a:lnTo>
                    <a:pt x="68258" y="7955"/>
                  </a:lnTo>
                  <a:lnTo>
                    <a:pt x="74825" y="16412"/>
                  </a:lnTo>
                  <a:lnTo>
                    <a:pt x="81505" y="27159"/>
                  </a:lnTo>
                  <a:lnTo>
                    <a:pt x="88277" y="39766"/>
                  </a:lnTo>
                  <a:lnTo>
                    <a:pt x="94950" y="53475"/>
                  </a:lnTo>
                  <a:lnTo>
                    <a:pt x="101202" y="67295"/>
                  </a:lnTo>
                  <a:lnTo>
                    <a:pt x="106890" y="80660"/>
                  </a:lnTo>
                  <a:lnTo>
                    <a:pt x="112201" y="93244"/>
                  </a:lnTo>
                  <a:lnTo>
                    <a:pt x="117534" y="104778"/>
                  </a:lnTo>
                  <a:lnTo>
                    <a:pt x="123121" y="115254"/>
                  </a:lnTo>
                  <a:lnTo>
                    <a:pt x="128857" y="125307"/>
                  </a:lnTo>
                  <a:lnTo>
                    <a:pt x="134408" y="136059"/>
                  </a:lnTo>
                  <a:lnTo>
                    <a:pt x="139588" y="148076"/>
                  </a:lnTo>
                  <a:lnTo>
                    <a:pt x="144371" y="161084"/>
                  </a:lnTo>
                  <a:lnTo>
                    <a:pt x="148810" y="174282"/>
                  </a:lnTo>
                  <a:lnTo>
                    <a:pt x="152980" y="187168"/>
                  </a:lnTo>
                  <a:lnTo>
                    <a:pt x="156950" y="199905"/>
                  </a:lnTo>
                  <a:lnTo>
                    <a:pt x="160776" y="213121"/>
                  </a:lnTo>
                  <a:lnTo>
                    <a:pt x="164501" y="227153"/>
                  </a:lnTo>
                  <a:lnTo>
                    <a:pt x="168157" y="241865"/>
                  </a:lnTo>
                  <a:lnTo>
                    <a:pt x="171765" y="256826"/>
                  </a:lnTo>
                  <a:lnTo>
                    <a:pt x="175336" y="271742"/>
                  </a:lnTo>
                  <a:lnTo>
                    <a:pt x="178729" y="286474"/>
                  </a:lnTo>
                  <a:lnTo>
                    <a:pt x="181988" y="302715"/>
                  </a:lnTo>
                  <a:lnTo>
                    <a:pt x="185401" y="325241"/>
                  </a:lnTo>
                  <a:lnTo>
                    <a:pt x="189513" y="3620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917015" y="515896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21057"/>
                  </a:moveTo>
                  <a:lnTo>
                    <a:pt x="96416" y="18123"/>
                  </a:lnTo>
                  <a:lnTo>
                    <a:pt x="87430" y="15341"/>
                  </a:lnTo>
                  <a:lnTo>
                    <a:pt x="77439" y="12446"/>
                  </a:lnTo>
                  <a:lnTo>
                    <a:pt x="66502" y="9567"/>
                  </a:lnTo>
                  <a:lnTo>
                    <a:pt x="53461" y="6738"/>
                  </a:lnTo>
                  <a:lnTo>
                    <a:pt x="33812" y="371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138113" y="336911"/>
              <a:ext cx="168458" cy="257525"/>
            </a:xfrm>
            <a:custGeom>
              <a:avLst/>
              <a:gdLst/>
              <a:ahLst/>
              <a:cxnLst/>
              <a:rect l="0" t="0" r="0" b="0"/>
              <a:pathLst>
                <a:path w="168458" h="257525">
                  <a:moveTo>
                    <a:pt x="1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4"/>
                  </a:lnTo>
                  <a:lnTo>
                    <a:pt x="0" y="58102"/>
                  </a:lnTo>
                  <a:lnTo>
                    <a:pt x="0" y="73279"/>
                  </a:lnTo>
                  <a:lnTo>
                    <a:pt x="0" y="88346"/>
                  </a:lnTo>
                  <a:lnTo>
                    <a:pt x="0" y="103210"/>
                  </a:lnTo>
                  <a:lnTo>
                    <a:pt x="0" y="117870"/>
                  </a:lnTo>
                  <a:lnTo>
                    <a:pt x="0" y="132358"/>
                  </a:lnTo>
                  <a:lnTo>
                    <a:pt x="0" y="146714"/>
                  </a:lnTo>
                  <a:lnTo>
                    <a:pt x="0" y="160972"/>
                  </a:lnTo>
                  <a:lnTo>
                    <a:pt x="0" y="175161"/>
                  </a:lnTo>
                  <a:lnTo>
                    <a:pt x="0" y="189302"/>
                  </a:lnTo>
                  <a:lnTo>
                    <a:pt x="0" y="203409"/>
                  </a:lnTo>
                  <a:lnTo>
                    <a:pt x="14" y="217471"/>
                  </a:lnTo>
                  <a:lnTo>
                    <a:pt x="533" y="230677"/>
                  </a:lnTo>
                  <a:lnTo>
                    <a:pt x="2477" y="241494"/>
                  </a:lnTo>
                  <a:lnTo>
                    <a:pt x="6237" y="249280"/>
                  </a:lnTo>
                  <a:lnTo>
                    <a:pt x="11714" y="254200"/>
                  </a:lnTo>
                  <a:lnTo>
                    <a:pt x="18604" y="256762"/>
                  </a:lnTo>
                  <a:lnTo>
                    <a:pt x="26572" y="257524"/>
                  </a:lnTo>
                  <a:lnTo>
                    <a:pt x="35326" y="256973"/>
                  </a:lnTo>
                  <a:lnTo>
                    <a:pt x="44640" y="255491"/>
                  </a:lnTo>
                  <a:lnTo>
                    <a:pt x="54342" y="253359"/>
                  </a:lnTo>
                  <a:lnTo>
                    <a:pt x="64312" y="250782"/>
                  </a:lnTo>
                  <a:lnTo>
                    <a:pt x="74464" y="247900"/>
                  </a:lnTo>
                  <a:lnTo>
                    <a:pt x="84745" y="244822"/>
                  </a:lnTo>
                  <a:lnTo>
                    <a:pt x="95276" y="241941"/>
                  </a:lnTo>
                  <a:lnTo>
                    <a:pt x="106340" y="239917"/>
                  </a:lnTo>
                  <a:lnTo>
                    <a:pt x="118028" y="239036"/>
                  </a:lnTo>
                  <a:lnTo>
                    <a:pt x="129684" y="239094"/>
                  </a:lnTo>
                  <a:lnTo>
                    <a:pt x="141146" y="239589"/>
                  </a:lnTo>
                  <a:lnTo>
                    <a:pt x="153421" y="240566"/>
                  </a:lnTo>
                  <a:lnTo>
                    <a:pt x="168457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533584" y="424768"/>
              <a:ext cx="123895" cy="321573"/>
            </a:xfrm>
            <a:custGeom>
              <a:avLst/>
              <a:gdLst/>
              <a:ahLst/>
              <a:cxnLst/>
              <a:rect l="0" t="0" r="0" b="0"/>
              <a:pathLst>
                <a:path w="123895" h="321573">
                  <a:moveTo>
                    <a:pt x="4613" y="101656"/>
                  </a:moveTo>
                  <a:lnTo>
                    <a:pt x="1813" y="113391"/>
                  </a:lnTo>
                  <a:lnTo>
                    <a:pt x="310" y="124520"/>
                  </a:lnTo>
                  <a:lnTo>
                    <a:pt x="0" y="136123"/>
                  </a:lnTo>
                  <a:lnTo>
                    <a:pt x="507" y="148457"/>
                  </a:lnTo>
                  <a:lnTo>
                    <a:pt x="1326" y="161766"/>
                  </a:lnTo>
                  <a:lnTo>
                    <a:pt x="2146" y="176070"/>
                  </a:lnTo>
                  <a:lnTo>
                    <a:pt x="3003" y="191075"/>
                  </a:lnTo>
                  <a:lnTo>
                    <a:pt x="4178" y="206288"/>
                  </a:lnTo>
                  <a:lnTo>
                    <a:pt x="5817" y="221406"/>
                  </a:lnTo>
                  <a:lnTo>
                    <a:pt x="7917" y="236318"/>
                  </a:lnTo>
                  <a:lnTo>
                    <a:pt x="10405" y="251016"/>
                  </a:lnTo>
                  <a:lnTo>
                    <a:pt x="13189" y="265533"/>
                  </a:lnTo>
                  <a:lnTo>
                    <a:pt x="16024" y="279909"/>
                  </a:lnTo>
                  <a:lnTo>
                    <a:pt x="18541" y="294182"/>
                  </a:lnTo>
                  <a:lnTo>
                    <a:pt x="20563" y="308283"/>
                  </a:lnTo>
                  <a:lnTo>
                    <a:pt x="22042" y="318794"/>
                  </a:lnTo>
                  <a:lnTo>
                    <a:pt x="22736" y="321572"/>
                  </a:lnTo>
                  <a:lnTo>
                    <a:pt x="22365" y="318184"/>
                  </a:lnTo>
                  <a:lnTo>
                    <a:pt x="21056" y="310659"/>
                  </a:lnTo>
                  <a:lnTo>
                    <a:pt x="19055" y="300192"/>
                  </a:lnTo>
                  <a:lnTo>
                    <a:pt x="16571" y="287591"/>
                  </a:lnTo>
                  <a:lnTo>
                    <a:pt x="13924" y="273458"/>
                  </a:lnTo>
                  <a:lnTo>
                    <a:pt x="11525" y="258247"/>
                  </a:lnTo>
                  <a:lnTo>
                    <a:pt x="9573" y="242286"/>
                  </a:lnTo>
                  <a:lnTo>
                    <a:pt x="7923" y="225811"/>
                  </a:lnTo>
                  <a:lnTo>
                    <a:pt x="6201" y="208986"/>
                  </a:lnTo>
                  <a:lnTo>
                    <a:pt x="4196" y="191923"/>
                  </a:lnTo>
                  <a:lnTo>
                    <a:pt x="2186" y="174701"/>
                  </a:lnTo>
                  <a:lnTo>
                    <a:pt x="823" y="157371"/>
                  </a:lnTo>
                  <a:lnTo>
                    <a:pt x="425" y="139973"/>
                  </a:lnTo>
                  <a:lnTo>
                    <a:pt x="990" y="122696"/>
                  </a:lnTo>
                  <a:lnTo>
                    <a:pt x="2365" y="105861"/>
                  </a:lnTo>
                  <a:lnTo>
                    <a:pt x="4367" y="89615"/>
                  </a:lnTo>
                  <a:lnTo>
                    <a:pt x="6829" y="74095"/>
                  </a:lnTo>
                  <a:lnTo>
                    <a:pt x="9620" y="59512"/>
                  </a:lnTo>
                  <a:lnTo>
                    <a:pt x="12649" y="45895"/>
                  </a:lnTo>
                  <a:lnTo>
                    <a:pt x="16172" y="33446"/>
                  </a:lnTo>
                  <a:lnTo>
                    <a:pt x="20756" y="22602"/>
                  </a:lnTo>
                  <a:lnTo>
                    <a:pt x="26617" y="13468"/>
                  </a:lnTo>
                  <a:lnTo>
                    <a:pt x="33503" y="6334"/>
                  </a:lnTo>
                  <a:lnTo>
                    <a:pt x="40890" y="1815"/>
                  </a:lnTo>
                  <a:lnTo>
                    <a:pt x="48414" y="0"/>
                  </a:lnTo>
                  <a:lnTo>
                    <a:pt x="55904" y="543"/>
                  </a:lnTo>
                  <a:lnTo>
                    <a:pt x="63306" y="2950"/>
                  </a:lnTo>
                  <a:lnTo>
                    <a:pt x="70619" y="6753"/>
                  </a:lnTo>
                  <a:lnTo>
                    <a:pt x="78020" y="11726"/>
                  </a:lnTo>
                  <a:lnTo>
                    <a:pt x="85835" y="17878"/>
                  </a:lnTo>
                  <a:lnTo>
                    <a:pt x="94197" y="25127"/>
                  </a:lnTo>
                  <a:lnTo>
                    <a:pt x="102593" y="33451"/>
                  </a:lnTo>
                  <a:lnTo>
                    <a:pt x="110013" y="42948"/>
                  </a:lnTo>
                  <a:lnTo>
                    <a:pt x="115956" y="53563"/>
                  </a:lnTo>
                  <a:lnTo>
                    <a:pt x="120267" y="65116"/>
                  </a:lnTo>
                  <a:lnTo>
                    <a:pt x="122867" y="77396"/>
                  </a:lnTo>
                  <a:lnTo>
                    <a:pt x="123894" y="90197"/>
                  </a:lnTo>
                  <a:lnTo>
                    <a:pt x="123143" y="102877"/>
                  </a:lnTo>
                  <a:lnTo>
                    <a:pt x="119996" y="114398"/>
                  </a:lnTo>
                  <a:lnTo>
                    <a:pt x="114325" y="124284"/>
                  </a:lnTo>
                  <a:lnTo>
                    <a:pt x="106435" y="132411"/>
                  </a:lnTo>
                  <a:lnTo>
                    <a:pt x="96781" y="138735"/>
                  </a:lnTo>
                  <a:lnTo>
                    <a:pt x="85825" y="143434"/>
                  </a:lnTo>
                  <a:lnTo>
                    <a:pt x="74547" y="146819"/>
                  </a:lnTo>
                  <a:lnTo>
                    <a:pt x="63323" y="149566"/>
                  </a:lnTo>
                  <a:lnTo>
                    <a:pt x="51177" y="151921"/>
                  </a:lnTo>
                  <a:lnTo>
                    <a:pt x="36198" y="1542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694114" y="443742"/>
              <a:ext cx="149410" cy="149677"/>
            </a:xfrm>
            <a:custGeom>
              <a:avLst/>
              <a:gdLst/>
              <a:ahLst/>
              <a:cxnLst/>
              <a:rect l="0" t="0" r="0" b="0"/>
              <a:pathLst>
                <a:path w="149410" h="149677">
                  <a:moveTo>
                    <a:pt x="65181" y="103739"/>
                  </a:moveTo>
                  <a:lnTo>
                    <a:pt x="73848" y="97805"/>
                  </a:lnTo>
                  <a:lnTo>
                    <a:pt x="80915" y="91600"/>
                  </a:lnTo>
                  <a:lnTo>
                    <a:pt x="87012" y="84504"/>
                  </a:lnTo>
                  <a:lnTo>
                    <a:pt x="92067" y="76564"/>
                  </a:lnTo>
                  <a:lnTo>
                    <a:pt x="95632" y="67918"/>
                  </a:lnTo>
                  <a:lnTo>
                    <a:pt x="97580" y="58728"/>
                  </a:lnTo>
                  <a:lnTo>
                    <a:pt x="97923" y="49301"/>
                  </a:lnTo>
                  <a:lnTo>
                    <a:pt x="96642" y="40060"/>
                  </a:lnTo>
                  <a:lnTo>
                    <a:pt x="93887" y="31224"/>
                  </a:lnTo>
                  <a:lnTo>
                    <a:pt x="89768" y="22989"/>
                  </a:lnTo>
                  <a:lnTo>
                    <a:pt x="84264" y="15605"/>
                  </a:lnTo>
                  <a:lnTo>
                    <a:pt x="77489" y="9133"/>
                  </a:lnTo>
                  <a:lnTo>
                    <a:pt x="69671" y="3957"/>
                  </a:lnTo>
                  <a:lnTo>
                    <a:pt x="61054" y="834"/>
                  </a:lnTo>
                  <a:lnTo>
                    <a:pt x="51860" y="0"/>
                  </a:lnTo>
                  <a:lnTo>
                    <a:pt x="42587" y="1390"/>
                  </a:lnTo>
                  <a:lnTo>
                    <a:pt x="33973" y="4906"/>
                  </a:lnTo>
                  <a:lnTo>
                    <a:pt x="26370" y="10274"/>
                  </a:lnTo>
                  <a:lnTo>
                    <a:pt x="19774" y="17283"/>
                  </a:lnTo>
                  <a:lnTo>
                    <a:pt x="14028" y="25874"/>
                  </a:lnTo>
                  <a:lnTo>
                    <a:pt x="8948" y="35875"/>
                  </a:lnTo>
                  <a:lnTo>
                    <a:pt x="4687" y="47181"/>
                  </a:lnTo>
                  <a:lnTo>
                    <a:pt x="1721" y="59825"/>
                  </a:lnTo>
                  <a:lnTo>
                    <a:pt x="206" y="73694"/>
                  </a:lnTo>
                  <a:lnTo>
                    <a:pt x="0" y="88243"/>
                  </a:lnTo>
                  <a:lnTo>
                    <a:pt x="850" y="102623"/>
                  </a:lnTo>
                  <a:lnTo>
                    <a:pt x="2504" y="116347"/>
                  </a:lnTo>
                  <a:lnTo>
                    <a:pt x="5072" y="128662"/>
                  </a:lnTo>
                  <a:lnTo>
                    <a:pt x="8997" y="138416"/>
                  </a:lnTo>
                  <a:lnTo>
                    <a:pt x="14410" y="145219"/>
                  </a:lnTo>
                  <a:lnTo>
                    <a:pt x="20993" y="149006"/>
                  </a:lnTo>
                  <a:lnTo>
                    <a:pt x="28175" y="149676"/>
                  </a:lnTo>
                  <a:lnTo>
                    <a:pt x="35557" y="147495"/>
                  </a:lnTo>
                  <a:lnTo>
                    <a:pt x="42782" y="142816"/>
                  </a:lnTo>
                  <a:lnTo>
                    <a:pt x="49474" y="135880"/>
                  </a:lnTo>
                  <a:lnTo>
                    <a:pt x="55487" y="127043"/>
                  </a:lnTo>
                  <a:lnTo>
                    <a:pt x="60863" y="116877"/>
                  </a:lnTo>
                  <a:lnTo>
                    <a:pt x="65716" y="106071"/>
                  </a:lnTo>
                  <a:lnTo>
                    <a:pt x="70183" y="95099"/>
                  </a:lnTo>
                  <a:lnTo>
                    <a:pt x="74877" y="85314"/>
                  </a:lnTo>
                  <a:lnTo>
                    <a:pt x="80468" y="79943"/>
                  </a:lnTo>
                  <a:lnTo>
                    <a:pt x="86270" y="80327"/>
                  </a:lnTo>
                  <a:lnTo>
                    <a:pt x="91364" y="84440"/>
                  </a:lnTo>
                  <a:lnTo>
                    <a:pt x="95945" y="90636"/>
                  </a:lnTo>
                  <a:lnTo>
                    <a:pt x="100581" y="97781"/>
                  </a:lnTo>
                  <a:lnTo>
                    <a:pt x="105591" y="105237"/>
                  </a:lnTo>
                  <a:lnTo>
                    <a:pt x="111134" y="112420"/>
                  </a:lnTo>
                  <a:lnTo>
                    <a:pt x="118070" y="119338"/>
                  </a:lnTo>
                  <a:lnTo>
                    <a:pt x="129249" y="126589"/>
                  </a:lnTo>
                  <a:lnTo>
                    <a:pt x="149409" y="1353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843523" y="442196"/>
              <a:ext cx="136872" cy="161399"/>
            </a:xfrm>
            <a:custGeom>
              <a:avLst/>
              <a:gdLst/>
              <a:ahLst/>
              <a:cxnLst/>
              <a:rect l="0" t="0" r="0" b="0"/>
              <a:pathLst>
                <a:path w="136872" h="161399">
                  <a:moveTo>
                    <a:pt x="0" y="52643"/>
                  </a:moveTo>
                  <a:lnTo>
                    <a:pt x="3000" y="67178"/>
                  </a:lnTo>
                  <a:lnTo>
                    <a:pt x="6423" y="79809"/>
                  </a:lnTo>
                  <a:lnTo>
                    <a:pt x="10615" y="91713"/>
                  </a:lnTo>
                  <a:lnTo>
                    <a:pt x="15342" y="103195"/>
                  </a:lnTo>
                  <a:lnTo>
                    <a:pt x="20175" y="114387"/>
                  </a:lnTo>
                  <a:lnTo>
                    <a:pt x="24856" y="125370"/>
                  </a:lnTo>
                  <a:lnTo>
                    <a:pt x="29466" y="136040"/>
                  </a:lnTo>
                  <a:lnTo>
                    <a:pt x="34316" y="146134"/>
                  </a:lnTo>
                  <a:lnTo>
                    <a:pt x="39559" y="155476"/>
                  </a:lnTo>
                  <a:lnTo>
                    <a:pt x="44510" y="161398"/>
                  </a:lnTo>
                  <a:lnTo>
                    <a:pt x="47729" y="161236"/>
                  </a:lnTo>
                  <a:lnTo>
                    <a:pt x="48714" y="157047"/>
                  </a:lnTo>
                  <a:lnTo>
                    <a:pt x="48003" y="150508"/>
                  </a:lnTo>
                  <a:lnTo>
                    <a:pt x="46213" y="142539"/>
                  </a:lnTo>
                  <a:lnTo>
                    <a:pt x="43765" y="133672"/>
                  </a:lnTo>
                  <a:lnTo>
                    <a:pt x="40920" y="124230"/>
                  </a:lnTo>
                  <a:lnTo>
                    <a:pt x="37830" y="114415"/>
                  </a:lnTo>
                  <a:lnTo>
                    <a:pt x="34599" y="104353"/>
                  </a:lnTo>
                  <a:lnTo>
                    <a:pt x="31609" y="93963"/>
                  </a:lnTo>
                  <a:lnTo>
                    <a:pt x="29509" y="82993"/>
                  </a:lnTo>
                  <a:lnTo>
                    <a:pt x="28589" y="71362"/>
                  </a:lnTo>
                  <a:lnTo>
                    <a:pt x="29125" y="59618"/>
                  </a:lnTo>
                  <a:lnTo>
                    <a:pt x="31537" y="48798"/>
                  </a:lnTo>
                  <a:lnTo>
                    <a:pt x="35867" y="39414"/>
                  </a:lnTo>
                  <a:lnTo>
                    <a:pt x="41859" y="31470"/>
                  </a:lnTo>
                  <a:lnTo>
                    <a:pt x="49161" y="24745"/>
                  </a:lnTo>
                  <a:lnTo>
                    <a:pt x="57444" y="18967"/>
                  </a:lnTo>
                  <a:lnTo>
                    <a:pt x="66594" y="14051"/>
                  </a:lnTo>
                  <a:lnTo>
                    <a:pt x="76713" y="10105"/>
                  </a:lnTo>
                  <a:lnTo>
                    <a:pt x="87759" y="7111"/>
                  </a:lnTo>
                  <a:lnTo>
                    <a:pt x="98981" y="4922"/>
                  </a:lnTo>
                  <a:lnTo>
                    <a:pt x="110104" y="3132"/>
                  </a:lnTo>
                  <a:lnTo>
                    <a:pt x="122102" y="1581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064622" y="294797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67" y="14803"/>
                  </a:lnTo>
                  <a:lnTo>
                    <a:pt x="707" y="29995"/>
                  </a:lnTo>
                  <a:lnTo>
                    <a:pt x="1999" y="47081"/>
                  </a:lnTo>
                  <a:lnTo>
                    <a:pt x="3686" y="65830"/>
                  </a:lnTo>
                  <a:lnTo>
                    <a:pt x="5354" y="85639"/>
                  </a:lnTo>
                  <a:lnTo>
                    <a:pt x="6771" y="106025"/>
                  </a:lnTo>
                  <a:lnTo>
                    <a:pt x="8042" y="126218"/>
                  </a:lnTo>
                  <a:lnTo>
                    <a:pt x="9501" y="145148"/>
                  </a:lnTo>
                  <a:lnTo>
                    <a:pt x="11329" y="162351"/>
                  </a:lnTo>
                  <a:lnTo>
                    <a:pt x="13388" y="178051"/>
                  </a:lnTo>
                  <a:lnTo>
                    <a:pt x="15316" y="192836"/>
                  </a:lnTo>
                  <a:lnTo>
                    <a:pt x="16910" y="207157"/>
                  </a:lnTo>
                  <a:lnTo>
                    <a:pt x="18136" y="221237"/>
                  </a:lnTo>
                  <a:lnTo>
                    <a:pt x="19166" y="236846"/>
                  </a:lnTo>
                  <a:lnTo>
                    <a:pt x="20088" y="258718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938280" y="380178"/>
              <a:ext cx="231628" cy="19905"/>
            </a:xfrm>
            <a:custGeom>
              <a:avLst/>
              <a:gdLst/>
              <a:ahLst/>
              <a:cxnLst/>
              <a:rect l="0" t="0" r="0" b="0"/>
              <a:pathLst>
                <a:path w="231628" h="19905">
                  <a:moveTo>
                    <a:pt x="231627" y="19904"/>
                  </a:moveTo>
                  <a:lnTo>
                    <a:pt x="222758" y="17038"/>
                  </a:lnTo>
                  <a:lnTo>
                    <a:pt x="213771" y="14896"/>
                  </a:lnTo>
                  <a:lnTo>
                    <a:pt x="203776" y="13288"/>
                  </a:lnTo>
                  <a:lnTo>
                    <a:pt x="192796" y="11935"/>
                  </a:lnTo>
                  <a:lnTo>
                    <a:pt x="180983" y="10438"/>
                  </a:lnTo>
                  <a:lnTo>
                    <a:pt x="168521" y="8592"/>
                  </a:lnTo>
                  <a:lnTo>
                    <a:pt x="155411" y="6525"/>
                  </a:lnTo>
                  <a:lnTo>
                    <a:pt x="141481" y="4592"/>
                  </a:lnTo>
                  <a:lnTo>
                    <a:pt x="126711" y="2996"/>
                  </a:lnTo>
                  <a:lnTo>
                    <a:pt x="111369" y="1772"/>
                  </a:lnTo>
                  <a:lnTo>
                    <a:pt x="95919" y="876"/>
                  </a:lnTo>
                  <a:lnTo>
                    <a:pt x="80646" y="243"/>
                  </a:lnTo>
                  <a:lnTo>
                    <a:pt x="65859" y="0"/>
                  </a:lnTo>
                  <a:lnTo>
                    <a:pt x="50312" y="546"/>
                  </a:lnTo>
                  <a:lnTo>
                    <a:pt x="30407" y="3047"/>
                  </a:lnTo>
                  <a:lnTo>
                    <a:pt x="0" y="93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190964" y="427060"/>
              <a:ext cx="228601" cy="225707"/>
            </a:xfrm>
            <a:custGeom>
              <a:avLst/>
              <a:gdLst/>
              <a:ahLst/>
              <a:cxnLst/>
              <a:rect l="0" t="0" r="0" b="0"/>
              <a:pathLst>
                <a:path w="228601" h="225707">
                  <a:moveTo>
                    <a:pt x="168455" y="4608"/>
                  </a:moveTo>
                  <a:lnTo>
                    <a:pt x="159586" y="1808"/>
                  </a:lnTo>
                  <a:lnTo>
                    <a:pt x="150600" y="306"/>
                  </a:lnTo>
                  <a:lnTo>
                    <a:pt x="140610" y="0"/>
                  </a:lnTo>
                  <a:lnTo>
                    <a:pt x="129801" y="679"/>
                  </a:lnTo>
                  <a:lnTo>
                    <a:pt x="118637" y="2147"/>
                  </a:lnTo>
                  <a:lnTo>
                    <a:pt x="107433" y="4220"/>
                  </a:lnTo>
                  <a:lnTo>
                    <a:pt x="96320" y="6903"/>
                  </a:lnTo>
                  <a:lnTo>
                    <a:pt x="85336" y="10374"/>
                  </a:lnTo>
                  <a:lnTo>
                    <a:pt x="74480" y="14674"/>
                  </a:lnTo>
                  <a:lnTo>
                    <a:pt x="64056" y="19865"/>
                  </a:lnTo>
                  <a:lnTo>
                    <a:pt x="54656" y="26106"/>
                  </a:lnTo>
                  <a:lnTo>
                    <a:pt x="46530" y="33377"/>
                  </a:lnTo>
                  <a:lnTo>
                    <a:pt x="40092" y="41361"/>
                  </a:lnTo>
                  <a:lnTo>
                    <a:pt x="36046" y="49559"/>
                  </a:lnTo>
                  <a:lnTo>
                    <a:pt x="34567" y="57653"/>
                  </a:lnTo>
                  <a:lnTo>
                    <a:pt x="35846" y="65205"/>
                  </a:lnTo>
                  <a:lnTo>
                    <a:pt x="40344" y="71590"/>
                  </a:lnTo>
                  <a:lnTo>
                    <a:pt x="48001" y="76584"/>
                  </a:lnTo>
                  <a:lnTo>
                    <a:pt x="58342" y="80291"/>
                  </a:lnTo>
                  <a:lnTo>
                    <a:pt x="70780" y="82953"/>
                  </a:lnTo>
                  <a:lnTo>
                    <a:pt x="84765" y="84827"/>
                  </a:lnTo>
                  <a:lnTo>
                    <a:pt x="99692" y="86292"/>
                  </a:lnTo>
                  <a:lnTo>
                    <a:pt x="114922" y="87825"/>
                  </a:lnTo>
                  <a:lnTo>
                    <a:pt x="130082" y="89684"/>
                  </a:lnTo>
                  <a:lnTo>
                    <a:pt x="144868" y="92089"/>
                  </a:lnTo>
                  <a:lnTo>
                    <a:pt x="158958" y="95307"/>
                  </a:lnTo>
                  <a:lnTo>
                    <a:pt x="172247" y="99405"/>
                  </a:lnTo>
                  <a:lnTo>
                    <a:pt x="184647" y="104445"/>
                  </a:lnTo>
                  <a:lnTo>
                    <a:pt x="195991" y="110577"/>
                  </a:lnTo>
                  <a:lnTo>
                    <a:pt x="206279" y="117780"/>
                  </a:lnTo>
                  <a:lnTo>
                    <a:pt x="215173" y="126056"/>
                  </a:lnTo>
                  <a:lnTo>
                    <a:pt x="221943" y="135514"/>
                  </a:lnTo>
                  <a:lnTo>
                    <a:pt x="226381" y="146090"/>
                  </a:lnTo>
                  <a:lnTo>
                    <a:pt x="228565" y="157276"/>
                  </a:lnTo>
                  <a:lnTo>
                    <a:pt x="228600" y="168243"/>
                  </a:lnTo>
                  <a:lnTo>
                    <a:pt x="226770" y="178536"/>
                  </a:lnTo>
                  <a:lnTo>
                    <a:pt x="223288" y="187903"/>
                  </a:lnTo>
                  <a:lnTo>
                    <a:pt x="218220" y="196122"/>
                  </a:lnTo>
                  <a:lnTo>
                    <a:pt x="211733" y="203199"/>
                  </a:lnTo>
                  <a:lnTo>
                    <a:pt x="203769" y="209139"/>
                  </a:lnTo>
                  <a:lnTo>
                    <a:pt x="193989" y="213845"/>
                  </a:lnTo>
                  <a:lnTo>
                    <a:pt x="182366" y="217387"/>
                  </a:lnTo>
                  <a:lnTo>
                    <a:pt x="168983" y="219955"/>
                  </a:lnTo>
                  <a:lnTo>
                    <a:pt x="153872" y="221771"/>
                  </a:lnTo>
                  <a:lnTo>
                    <a:pt x="137229" y="223033"/>
                  </a:lnTo>
                  <a:lnTo>
                    <a:pt x="119511" y="223899"/>
                  </a:lnTo>
                  <a:lnTo>
                    <a:pt x="101328" y="224489"/>
                  </a:lnTo>
                  <a:lnTo>
                    <a:pt x="83081" y="224889"/>
                  </a:lnTo>
                  <a:lnTo>
                    <a:pt x="65503" y="225159"/>
                  </a:lnTo>
                  <a:lnTo>
                    <a:pt x="47912" y="225370"/>
                  </a:lnTo>
                  <a:lnTo>
                    <a:pt x="27649" y="225542"/>
                  </a:lnTo>
                  <a:lnTo>
                    <a:pt x="0" y="2257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807730" y="1652974"/>
            <a:ext cx="1393277" cy="336913"/>
            <a:chOff x="5807730" y="1652974"/>
            <a:chExt cx="1393277" cy="336913"/>
          </a:xfrm>
        </p:grpSpPr>
        <p:sp>
          <p:nvSpPr>
            <p:cNvPr id="43" name="Freeform 42"/>
            <p:cNvSpPr/>
            <p:nvPr/>
          </p:nvSpPr>
          <p:spPr>
            <a:xfrm>
              <a:off x="5807730" y="1779316"/>
              <a:ext cx="225100" cy="189514"/>
            </a:xfrm>
            <a:custGeom>
              <a:avLst/>
              <a:gdLst/>
              <a:ahLst/>
              <a:cxnLst/>
              <a:rect l="0" t="0" r="0" b="0"/>
              <a:pathLst>
                <a:path w="225100" h="189514">
                  <a:moveTo>
                    <a:pt x="172456" y="0"/>
                  </a:moveTo>
                  <a:lnTo>
                    <a:pt x="166589" y="5867"/>
                  </a:lnTo>
                  <a:lnTo>
                    <a:pt x="161025" y="11432"/>
                  </a:lnTo>
                  <a:lnTo>
                    <a:pt x="155216" y="17231"/>
                  </a:lnTo>
                  <a:lnTo>
                    <a:pt x="148790" y="23311"/>
                  </a:lnTo>
                  <a:lnTo>
                    <a:pt x="141163" y="29641"/>
                  </a:lnTo>
                  <a:lnTo>
                    <a:pt x="132133" y="36169"/>
                  </a:lnTo>
                  <a:lnTo>
                    <a:pt x="121978" y="42845"/>
                  </a:lnTo>
                  <a:lnTo>
                    <a:pt x="111251" y="49628"/>
                  </a:lnTo>
                  <a:lnTo>
                    <a:pt x="100331" y="56486"/>
                  </a:lnTo>
                  <a:lnTo>
                    <a:pt x="89237" y="63395"/>
                  </a:lnTo>
                  <a:lnTo>
                    <a:pt x="77731" y="70340"/>
                  </a:lnTo>
                  <a:lnTo>
                    <a:pt x="65701" y="77305"/>
                  </a:lnTo>
                  <a:lnTo>
                    <a:pt x="53335" y="84118"/>
                  </a:lnTo>
                  <a:lnTo>
                    <a:pt x="41026" y="90466"/>
                  </a:lnTo>
                  <a:lnTo>
                    <a:pt x="29021" y="96226"/>
                  </a:lnTo>
                  <a:lnTo>
                    <a:pt x="18028" y="101755"/>
                  </a:lnTo>
                  <a:lnTo>
                    <a:pt x="9242" y="107768"/>
                  </a:lnTo>
                  <a:lnTo>
                    <a:pt x="3133" y="114623"/>
                  </a:lnTo>
                  <a:lnTo>
                    <a:pt x="0" y="122027"/>
                  </a:lnTo>
                  <a:lnTo>
                    <a:pt x="310" y="129235"/>
                  </a:lnTo>
                  <a:lnTo>
                    <a:pt x="3965" y="135825"/>
                  </a:lnTo>
                  <a:lnTo>
                    <a:pt x="10451" y="141705"/>
                  </a:lnTo>
                  <a:lnTo>
                    <a:pt x="19138" y="146955"/>
                  </a:lnTo>
                  <a:lnTo>
                    <a:pt x="29462" y="151700"/>
                  </a:lnTo>
                  <a:lnTo>
                    <a:pt x="41285" y="155903"/>
                  </a:lnTo>
                  <a:lnTo>
                    <a:pt x="54875" y="159361"/>
                  </a:lnTo>
                  <a:lnTo>
                    <a:pt x="70229" y="162029"/>
                  </a:lnTo>
                  <a:lnTo>
                    <a:pt x="86775" y="164162"/>
                  </a:lnTo>
                  <a:lnTo>
                    <a:pt x="103573" y="166210"/>
                  </a:lnTo>
                  <a:lnTo>
                    <a:pt x="120057" y="168442"/>
                  </a:lnTo>
                  <a:lnTo>
                    <a:pt x="136040" y="170943"/>
                  </a:lnTo>
                  <a:lnTo>
                    <a:pt x="151532" y="173701"/>
                  </a:lnTo>
                  <a:lnTo>
                    <a:pt x="166601" y="176666"/>
                  </a:lnTo>
                  <a:lnTo>
                    <a:pt x="180737" y="179634"/>
                  </a:lnTo>
                  <a:lnTo>
                    <a:pt x="194228" y="182554"/>
                  </a:lnTo>
                  <a:lnTo>
                    <a:pt x="208265" y="185682"/>
                  </a:lnTo>
                  <a:lnTo>
                    <a:pt x="225099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843316" y="1842487"/>
              <a:ext cx="389555" cy="63172"/>
            </a:xfrm>
            <a:custGeom>
              <a:avLst/>
              <a:gdLst/>
              <a:ahLst/>
              <a:cxnLst/>
              <a:rect l="0" t="0" r="0" b="0"/>
              <a:pathLst>
                <a:path w="389555" h="63172">
                  <a:moveTo>
                    <a:pt x="0" y="63171"/>
                  </a:moveTo>
                  <a:lnTo>
                    <a:pt x="8868" y="60304"/>
                  </a:lnTo>
                  <a:lnTo>
                    <a:pt x="17855" y="58162"/>
                  </a:lnTo>
                  <a:lnTo>
                    <a:pt x="27851" y="56554"/>
                  </a:lnTo>
                  <a:lnTo>
                    <a:pt x="38832" y="55201"/>
                  </a:lnTo>
                  <a:lnTo>
                    <a:pt x="50643" y="53704"/>
                  </a:lnTo>
                  <a:lnTo>
                    <a:pt x="63102" y="51853"/>
                  </a:lnTo>
                  <a:lnTo>
                    <a:pt x="76039" y="49613"/>
                  </a:lnTo>
                  <a:lnTo>
                    <a:pt x="89319" y="47033"/>
                  </a:lnTo>
                  <a:lnTo>
                    <a:pt x="102841" y="44183"/>
                  </a:lnTo>
                  <a:lnTo>
                    <a:pt x="116530" y="41134"/>
                  </a:lnTo>
                  <a:lnTo>
                    <a:pt x="130331" y="37942"/>
                  </a:lnTo>
                  <a:lnTo>
                    <a:pt x="144215" y="34648"/>
                  </a:lnTo>
                  <a:lnTo>
                    <a:pt x="158319" y="31285"/>
                  </a:lnTo>
                  <a:lnTo>
                    <a:pt x="172934" y="27874"/>
                  </a:lnTo>
                  <a:lnTo>
                    <a:pt x="188178" y="24436"/>
                  </a:lnTo>
                  <a:lnTo>
                    <a:pt x="204010" y="21144"/>
                  </a:lnTo>
                  <a:lnTo>
                    <a:pt x="220323" y="18312"/>
                  </a:lnTo>
                  <a:lnTo>
                    <a:pt x="237003" y="16076"/>
                  </a:lnTo>
                  <a:lnTo>
                    <a:pt x="253950" y="14406"/>
                  </a:lnTo>
                  <a:lnTo>
                    <a:pt x="271086" y="13202"/>
                  </a:lnTo>
                  <a:lnTo>
                    <a:pt x="288345" y="12350"/>
                  </a:lnTo>
                  <a:lnTo>
                    <a:pt x="305357" y="11589"/>
                  </a:lnTo>
                  <a:lnTo>
                    <a:pt x="321480" y="10539"/>
                  </a:lnTo>
                  <a:lnTo>
                    <a:pt x="336422" y="9017"/>
                  </a:lnTo>
                  <a:lnTo>
                    <a:pt x="349786" y="7170"/>
                  </a:lnTo>
                  <a:lnTo>
                    <a:pt x="362213" y="5198"/>
                  </a:lnTo>
                  <a:lnTo>
                    <a:pt x="374790" y="2925"/>
                  </a:lnTo>
                  <a:lnTo>
                    <a:pt x="38955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569782" y="1726673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4" y="36457"/>
                  </a:lnTo>
                  <a:lnTo>
                    <a:pt x="177" y="50132"/>
                  </a:lnTo>
                  <a:lnTo>
                    <a:pt x="826" y="63812"/>
                  </a:lnTo>
                  <a:lnTo>
                    <a:pt x="2075" y="77038"/>
                  </a:lnTo>
                  <a:lnTo>
                    <a:pt x="3728" y="90008"/>
                  </a:lnTo>
                  <a:lnTo>
                    <a:pt x="5376" y="103383"/>
                  </a:lnTo>
                  <a:lnTo>
                    <a:pt x="6784" y="117519"/>
                  </a:lnTo>
                  <a:lnTo>
                    <a:pt x="8049" y="132131"/>
                  </a:lnTo>
                  <a:lnTo>
                    <a:pt x="9506" y="146493"/>
                  </a:lnTo>
                  <a:lnTo>
                    <a:pt x="11332" y="160199"/>
                  </a:lnTo>
                  <a:lnTo>
                    <a:pt x="13390" y="173335"/>
                  </a:lnTo>
                  <a:lnTo>
                    <a:pt x="15317" y="186296"/>
                  </a:lnTo>
                  <a:lnTo>
                    <a:pt x="16910" y="199334"/>
                  </a:lnTo>
                  <a:lnTo>
                    <a:pt x="18136" y="212131"/>
                  </a:lnTo>
                  <a:lnTo>
                    <a:pt x="19166" y="225242"/>
                  </a:lnTo>
                  <a:lnTo>
                    <a:pt x="20088" y="240940"/>
                  </a:lnTo>
                  <a:lnTo>
                    <a:pt x="21057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443440" y="1663502"/>
              <a:ext cx="294799" cy="42115"/>
            </a:xfrm>
            <a:custGeom>
              <a:avLst/>
              <a:gdLst/>
              <a:ahLst/>
              <a:cxnLst/>
              <a:rect l="0" t="0" r="0" b="0"/>
              <a:pathLst>
                <a:path w="294799" h="42115">
                  <a:moveTo>
                    <a:pt x="294798" y="0"/>
                  </a:moveTo>
                  <a:lnTo>
                    <a:pt x="282995" y="67"/>
                  </a:lnTo>
                  <a:lnTo>
                    <a:pt x="271226" y="708"/>
                  </a:lnTo>
                  <a:lnTo>
                    <a:pt x="258332" y="2000"/>
                  </a:lnTo>
                  <a:lnTo>
                    <a:pt x="244311" y="3686"/>
                  </a:lnTo>
                  <a:lnTo>
                    <a:pt x="229334" y="5355"/>
                  </a:lnTo>
                  <a:lnTo>
                    <a:pt x="213621" y="6772"/>
                  </a:lnTo>
                  <a:lnTo>
                    <a:pt x="197691" y="8043"/>
                  </a:lnTo>
                  <a:lnTo>
                    <a:pt x="182316" y="9502"/>
                  </a:lnTo>
                  <a:lnTo>
                    <a:pt x="167861" y="11330"/>
                  </a:lnTo>
                  <a:lnTo>
                    <a:pt x="154023" y="13388"/>
                  </a:lnTo>
                  <a:lnTo>
                    <a:pt x="140046" y="15316"/>
                  </a:lnTo>
                  <a:lnTo>
                    <a:pt x="125497" y="16915"/>
                  </a:lnTo>
                  <a:lnTo>
                    <a:pt x="110604" y="18311"/>
                  </a:lnTo>
                  <a:lnTo>
                    <a:pt x="96053" y="19855"/>
                  </a:lnTo>
                  <a:lnTo>
                    <a:pt x="82222" y="21745"/>
                  </a:lnTo>
                  <a:lnTo>
                    <a:pt x="69172" y="24015"/>
                  </a:lnTo>
                  <a:lnTo>
                    <a:pt x="56802" y="26618"/>
                  </a:lnTo>
                  <a:lnTo>
                    <a:pt x="44979" y="29478"/>
                  </a:lnTo>
                  <a:lnTo>
                    <a:pt x="34019" y="32376"/>
                  </a:lnTo>
                  <a:lnTo>
                    <a:pt x="23616" y="35242"/>
                  </a:lnTo>
                  <a:lnTo>
                    <a:pt x="12854" y="3832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741507" y="1652974"/>
              <a:ext cx="154659" cy="315856"/>
            </a:xfrm>
            <a:custGeom>
              <a:avLst/>
              <a:gdLst/>
              <a:ahLst/>
              <a:cxnLst/>
              <a:rect l="0" t="0" r="0" b="0"/>
              <a:pathLst>
                <a:path w="154659" h="315856">
                  <a:moveTo>
                    <a:pt x="17788" y="0"/>
                  </a:moveTo>
                  <a:lnTo>
                    <a:pt x="14855" y="8801"/>
                  </a:lnTo>
                  <a:lnTo>
                    <a:pt x="12072" y="17147"/>
                  </a:lnTo>
                  <a:lnTo>
                    <a:pt x="9177" y="25855"/>
                  </a:lnTo>
                  <a:lnTo>
                    <a:pt x="6309" y="35322"/>
                  </a:lnTo>
                  <a:lnTo>
                    <a:pt x="3793" y="46114"/>
                  </a:lnTo>
                  <a:lnTo>
                    <a:pt x="1787" y="58403"/>
                  </a:lnTo>
                  <a:lnTo>
                    <a:pt x="447" y="71722"/>
                  </a:lnTo>
                  <a:lnTo>
                    <a:pt x="0" y="85193"/>
                  </a:lnTo>
                  <a:lnTo>
                    <a:pt x="476" y="98294"/>
                  </a:lnTo>
                  <a:lnTo>
                    <a:pt x="1593" y="111189"/>
                  </a:lnTo>
                  <a:lnTo>
                    <a:pt x="2873" y="124520"/>
                  </a:lnTo>
                  <a:lnTo>
                    <a:pt x="4030" y="138631"/>
                  </a:lnTo>
                  <a:lnTo>
                    <a:pt x="5126" y="153398"/>
                  </a:lnTo>
                  <a:lnTo>
                    <a:pt x="6468" y="168397"/>
                  </a:lnTo>
                  <a:lnTo>
                    <a:pt x="8218" y="183348"/>
                  </a:lnTo>
                  <a:lnTo>
                    <a:pt x="10224" y="198305"/>
                  </a:lnTo>
                  <a:lnTo>
                    <a:pt x="12118" y="213560"/>
                  </a:lnTo>
                  <a:lnTo>
                    <a:pt x="13693" y="229224"/>
                  </a:lnTo>
                  <a:lnTo>
                    <a:pt x="15083" y="243806"/>
                  </a:lnTo>
                  <a:lnTo>
                    <a:pt x="16999" y="253801"/>
                  </a:lnTo>
                  <a:lnTo>
                    <a:pt x="19761" y="257385"/>
                  </a:lnTo>
                  <a:lnTo>
                    <a:pt x="22801" y="255559"/>
                  </a:lnTo>
                  <a:lnTo>
                    <a:pt x="25935" y="249825"/>
                  </a:lnTo>
                  <a:lnTo>
                    <a:pt x="29309" y="241721"/>
                  </a:lnTo>
                  <a:lnTo>
                    <a:pt x="33229" y="232730"/>
                  </a:lnTo>
                  <a:lnTo>
                    <a:pt x="37826" y="223719"/>
                  </a:lnTo>
                  <a:lnTo>
                    <a:pt x="43380" y="215358"/>
                  </a:lnTo>
                  <a:lnTo>
                    <a:pt x="50395" y="208332"/>
                  </a:lnTo>
                  <a:lnTo>
                    <a:pt x="58998" y="202877"/>
                  </a:lnTo>
                  <a:lnTo>
                    <a:pt x="68688" y="199345"/>
                  </a:lnTo>
                  <a:lnTo>
                    <a:pt x="78572" y="198388"/>
                  </a:lnTo>
                  <a:lnTo>
                    <a:pt x="88097" y="200112"/>
                  </a:lnTo>
                  <a:lnTo>
                    <a:pt x="96929" y="204183"/>
                  </a:lnTo>
                  <a:lnTo>
                    <a:pt x="104781" y="210110"/>
                  </a:lnTo>
                  <a:lnTo>
                    <a:pt x="111618" y="217425"/>
                  </a:lnTo>
                  <a:lnTo>
                    <a:pt x="117734" y="225739"/>
                  </a:lnTo>
                  <a:lnTo>
                    <a:pt x="123625" y="234755"/>
                  </a:lnTo>
                  <a:lnTo>
                    <a:pt x="129586" y="244258"/>
                  </a:lnTo>
                  <a:lnTo>
                    <a:pt x="135430" y="254216"/>
                  </a:lnTo>
                  <a:lnTo>
                    <a:pt x="141142" y="266053"/>
                  </a:lnTo>
                  <a:lnTo>
                    <a:pt x="147228" y="284159"/>
                  </a:lnTo>
                  <a:lnTo>
                    <a:pt x="154658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980394" y="1874072"/>
              <a:ext cx="1" cy="73701"/>
            </a:xfrm>
            <a:custGeom>
              <a:avLst/>
              <a:gdLst/>
              <a:ahLst/>
              <a:cxnLst/>
              <a:rect l="0" t="0" r="0" b="0"/>
              <a:pathLst>
                <a:path w="1" h="73701">
                  <a:moveTo>
                    <a:pt x="0" y="0"/>
                  </a:moveTo>
                  <a:lnTo>
                    <a:pt x="0" y="11789"/>
                  </a:lnTo>
                  <a:lnTo>
                    <a:pt x="0" y="24223"/>
                  </a:lnTo>
                  <a:lnTo>
                    <a:pt x="0" y="42311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948808" y="174773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026887" y="1794531"/>
              <a:ext cx="174120" cy="174650"/>
            </a:xfrm>
            <a:custGeom>
              <a:avLst/>
              <a:gdLst/>
              <a:ahLst/>
              <a:cxnLst/>
              <a:rect l="0" t="0" r="0" b="0"/>
              <a:pathLst>
                <a:path w="174120" h="174650">
                  <a:moveTo>
                    <a:pt x="121962" y="26899"/>
                  </a:moveTo>
                  <a:lnTo>
                    <a:pt x="116028" y="21098"/>
                  </a:lnTo>
                  <a:lnTo>
                    <a:pt x="109823" y="16174"/>
                  </a:lnTo>
                  <a:lnTo>
                    <a:pt x="102718" y="11676"/>
                  </a:lnTo>
                  <a:lnTo>
                    <a:pt x="94433" y="7628"/>
                  </a:lnTo>
                  <a:lnTo>
                    <a:pt x="84489" y="4263"/>
                  </a:lnTo>
                  <a:lnTo>
                    <a:pt x="72802" y="1663"/>
                  </a:lnTo>
                  <a:lnTo>
                    <a:pt x="60070" y="82"/>
                  </a:lnTo>
                  <a:lnTo>
                    <a:pt x="47532" y="0"/>
                  </a:lnTo>
                  <a:lnTo>
                    <a:pt x="35891" y="1545"/>
                  </a:lnTo>
                  <a:lnTo>
                    <a:pt x="25470" y="4702"/>
                  </a:lnTo>
                  <a:lnTo>
                    <a:pt x="16470" y="9487"/>
                  </a:lnTo>
                  <a:lnTo>
                    <a:pt x="8847" y="15733"/>
                  </a:lnTo>
                  <a:lnTo>
                    <a:pt x="3033" y="22840"/>
                  </a:lnTo>
                  <a:lnTo>
                    <a:pt x="0" y="29908"/>
                  </a:lnTo>
                  <a:lnTo>
                    <a:pt x="37" y="36427"/>
                  </a:lnTo>
                  <a:lnTo>
                    <a:pt x="2993" y="42104"/>
                  </a:lnTo>
                  <a:lnTo>
                    <a:pt x="8630" y="46693"/>
                  </a:lnTo>
                  <a:lnTo>
                    <a:pt x="16532" y="50188"/>
                  </a:lnTo>
                  <a:lnTo>
                    <a:pt x="26208" y="52909"/>
                  </a:lnTo>
                  <a:lnTo>
                    <a:pt x="37201" y="55367"/>
                  </a:lnTo>
                  <a:lnTo>
                    <a:pt x="49143" y="57886"/>
                  </a:lnTo>
                  <a:lnTo>
                    <a:pt x="61750" y="60752"/>
                  </a:lnTo>
                  <a:lnTo>
                    <a:pt x="74818" y="64289"/>
                  </a:lnTo>
                  <a:lnTo>
                    <a:pt x="88197" y="68599"/>
                  </a:lnTo>
                  <a:lnTo>
                    <a:pt x="101621" y="73613"/>
                  </a:lnTo>
                  <a:lnTo>
                    <a:pt x="114715" y="79196"/>
                  </a:lnTo>
                  <a:lnTo>
                    <a:pt x="127292" y="85213"/>
                  </a:lnTo>
                  <a:lnTo>
                    <a:pt x="139026" y="91710"/>
                  </a:lnTo>
                  <a:lnTo>
                    <a:pt x="149383" y="98901"/>
                  </a:lnTo>
                  <a:lnTo>
                    <a:pt x="158191" y="106850"/>
                  </a:lnTo>
                  <a:lnTo>
                    <a:pt x="165274" y="115476"/>
                  </a:lnTo>
                  <a:lnTo>
                    <a:pt x="170292" y="124645"/>
                  </a:lnTo>
                  <a:lnTo>
                    <a:pt x="173250" y="134212"/>
                  </a:lnTo>
                  <a:lnTo>
                    <a:pt x="174119" y="143737"/>
                  </a:lnTo>
                  <a:lnTo>
                    <a:pt x="172667" y="152520"/>
                  </a:lnTo>
                  <a:lnTo>
                    <a:pt x="168983" y="160228"/>
                  </a:lnTo>
                  <a:lnTo>
                    <a:pt x="163257" y="166554"/>
                  </a:lnTo>
                  <a:lnTo>
                    <a:pt x="155603" y="171054"/>
                  </a:lnTo>
                  <a:lnTo>
                    <a:pt x="146275" y="173671"/>
                  </a:lnTo>
                  <a:lnTo>
                    <a:pt x="135778" y="174649"/>
                  </a:lnTo>
                  <a:lnTo>
                    <a:pt x="124750" y="174334"/>
                  </a:lnTo>
                  <a:lnTo>
                    <a:pt x="113600" y="173059"/>
                  </a:lnTo>
                  <a:lnTo>
                    <a:pt x="102580" y="171249"/>
                  </a:lnTo>
                  <a:lnTo>
                    <a:pt x="90583" y="169242"/>
                  </a:lnTo>
                  <a:lnTo>
                    <a:pt x="74329" y="166867"/>
                  </a:lnTo>
                  <a:lnTo>
                    <a:pt x="48263" y="1637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7499003" y="1558217"/>
            <a:ext cx="1566034" cy="505369"/>
            <a:chOff x="7499003" y="1558217"/>
            <a:chExt cx="1566034" cy="505369"/>
          </a:xfrm>
        </p:grpSpPr>
        <p:sp>
          <p:nvSpPr>
            <p:cNvPr id="52" name="Freeform 51"/>
            <p:cNvSpPr/>
            <p:nvPr/>
          </p:nvSpPr>
          <p:spPr>
            <a:xfrm>
              <a:off x="7499003" y="1810901"/>
              <a:ext cx="18345" cy="168457"/>
            </a:xfrm>
            <a:custGeom>
              <a:avLst/>
              <a:gdLst/>
              <a:ahLst/>
              <a:cxnLst/>
              <a:rect l="0" t="0" r="0" b="0"/>
              <a:pathLst>
                <a:path w="18345" h="168457">
                  <a:moveTo>
                    <a:pt x="7816" y="0"/>
                  </a:moveTo>
                  <a:lnTo>
                    <a:pt x="4949" y="8869"/>
                  </a:lnTo>
                  <a:lnTo>
                    <a:pt x="2807" y="17855"/>
                  </a:lnTo>
                  <a:lnTo>
                    <a:pt x="1208" y="27846"/>
                  </a:lnTo>
                  <a:lnTo>
                    <a:pt x="201" y="38654"/>
                  </a:lnTo>
                  <a:lnTo>
                    <a:pt x="0" y="49817"/>
                  </a:lnTo>
                  <a:lnTo>
                    <a:pt x="655" y="61022"/>
                  </a:lnTo>
                  <a:lnTo>
                    <a:pt x="2067" y="72134"/>
                  </a:lnTo>
                  <a:lnTo>
                    <a:pt x="4080" y="83119"/>
                  </a:lnTo>
                  <a:lnTo>
                    <a:pt x="6538" y="93985"/>
                  </a:lnTo>
                  <a:lnTo>
                    <a:pt x="9163" y="104878"/>
                  </a:lnTo>
                  <a:lnTo>
                    <a:pt x="11815" y="117453"/>
                  </a:lnTo>
                  <a:lnTo>
                    <a:pt x="14724" y="136168"/>
                  </a:lnTo>
                  <a:lnTo>
                    <a:pt x="18344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506819" y="169508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585978" y="1782029"/>
              <a:ext cx="167589" cy="184954"/>
            </a:xfrm>
            <a:custGeom>
              <a:avLst/>
              <a:gdLst/>
              <a:ahLst/>
              <a:cxnLst/>
              <a:rect l="0" t="0" r="0" b="0"/>
              <a:pathLst>
                <a:path w="167589" h="184954">
                  <a:moveTo>
                    <a:pt x="131410" y="7815"/>
                  </a:moveTo>
                  <a:lnTo>
                    <a:pt x="122542" y="4948"/>
                  </a:lnTo>
                  <a:lnTo>
                    <a:pt x="113555" y="2806"/>
                  </a:lnTo>
                  <a:lnTo>
                    <a:pt x="103565" y="1208"/>
                  </a:lnTo>
                  <a:lnTo>
                    <a:pt x="92757" y="200"/>
                  </a:lnTo>
                  <a:lnTo>
                    <a:pt x="81594" y="0"/>
                  </a:lnTo>
                  <a:lnTo>
                    <a:pt x="70392" y="660"/>
                  </a:lnTo>
                  <a:lnTo>
                    <a:pt x="59453" y="2244"/>
                  </a:lnTo>
                  <a:lnTo>
                    <a:pt x="49118" y="4905"/>
                  </a:lnTo>
                  <a:lnTo>
                    <a:pt x="39505" y="8621"/>
                  </a:lnTo>
                  <a:lnTo>
                    <a:pt x="30560" y="13234"/>
                  </a:lnTo>
                  <a:lnTo>
                    <a:pt x="22159" y="18547"/>
                  </a:lnTo>
                  <a:lnTo>
                    <a:pt x="14188" y="24377"/>
                  </a:lnTo>
                  <a:lnTo>
                    <a:pt x="7189" y="30579"/>
                  </a:lnTo>
                  <a:lnTo>
                    <a:pt x="2304" y="37041"/>
                  </a:lnTo>
                  <a:lnTo>
                    <a:pt x="0" y="43674"/>
                  </a:lnTo>
                  <a:lnTo>
                    <a:pt x="591" y="50092"/>
                  </a:lnTo>
                  <a:lnTo>
                    <a:pt x="4561" y="55643"/>
                  </a:lnTo>
                  <a:lnTo>
                    <a:pt x="11826" y="60041"/>
                  </a:lnTo>
                  <a:lnTo>
                    <a:pt x="21720" y="63332"/>
                  </a:lnTo>
                  <a:lnTo>
                    <a:pt x="33318" y="65707"/>
                  </a:lnTo>
                  <a:lnTo>
                    <a:pt x="45922" y="67384"/>
                  </a:lnTo>
                  <a:lnTo>
                    <a:pt x="59106" y="68716"/>
                  </a:lnTo>
                  <a:lnTo>
                    <a:pt x="72627" y="70159"/>
                  </a:lnTo>
                  <a:lnTo>
                    <a:pt x="86338" y="71962"/>
                  </a:lnTo>
                  <a:lnTo>
                    <a:pt x="99831" y="74499"/>
                  </a:lnTo>
                  <a:lnTo>
                    <a:pt x="112445" y="78338"/>
                  </a:lnTo>
                  <a:lnTo>
                    <a:pt x="123897" y="83666"/>
                  </a:lnTo>
                  <a:lnTo>
                    <a:pt x="134231" y="90347"/>
                  </a:lnTo>
                  <a:lnTo>
                    <a:pt x="143641" y="98118"/>
                  </a:lnTo>
                  <a:lnTo>
                    <a:pt x="152326" y="106714"/>
                  </a:lnTo>
                  <a:lnTo>
                    <a:pt x="159821" y="115907"/>
                  </a:lnTo>
                  <a:lnTo>
                    <a:pt x="165048" y="125522"/>
                  </a:lnTo>
                  <a:lnTo>
                    <a:pt x="167588" y="135426"/>
                  </a:lnTo>
                  <a:lnTo>
                    <a:pt x="167328" y="145363"/>
                  </a:lnTo>
                  <a:lnTo>
                    <a:pt x="164113" y="154961"/>
                  </a:lnTo>
                  <a:lnTo>
                    <a:pt x="158173" y="164033"/>
                  </a:lnTo>
                  <a:lnTo>
                    <a:pt x="150152" y="172091"/>
                  </a:lnTo>
                  <a:lnTo>
                    <a:pt x="140882" y="178293"/>
                  </a:lnTo>
                  <a:lnTo>
                    <a:pt x="130951" y="182348"/>
                  </a:lnTo>
                  <a:lnTo>
                    <a:pt x="120527" y="184444"/>
                  </a:lnTo>
                  <a:lnTo>
                    <a:pt x="109471" y="184953"/>
                  </a:lnTo>
                  <a:lnTo>
                    <a:pt x="97748" y="184263"/>
                  </a:lnTo>
                  <a:lnTo>
                    <a:pt x="85654" y="182664"/>
                  </a:lnTo>
                  <a:lnTo>
                    <a:pt x="72356" y="180085"/>
                  </a:lnTo>
                  <a:lnTo>
                    <a:pt x="54447" y="175189"/>
                  </a:lnTo>
                  <a:lnTo>
                    <a:pt x="26125" y="1657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036540" y="1811386"/>
              <a:ext cx="148298" cy="155670"/>
            </a:xfrm>
            <a:custGeom>
              <a:avLst/>
              <a:gdLst/>
              <a:ahLst/>
              <a:cxnLst/>
              <a:rect l="0" t="0" r="0" b="0"/>
              <a:pathLst>
                <a:path w="148298" h="155670">
                  <a:moveTo>
                    <a:pt x="17760" y="62686"/>
                  </a:moveTo>
                  <a:lnTo>
                    <a:pt x="17760" y="74488"/>
                  </a:lnTo>
                  <a:lnTo>
                    <a:pt x="17760" y="86257"/>
                  </a:lnTo>
                  <a:lnTo>
                    <a:pt x="17760" y="99148"/>
                  </a:lnTo>
                  <a:lnTo>
                    <a:pt x="17760" y="112996"/>
                  </a:lnTo>
                  <a:lnTo>
                    <a:pt x="17760" y="127324"/>
                  </a:lnTo>
                  <a:lnTo>
                    <a:pt x="17727" y="141696"/>
                  </a:lnTo>
                  <a:lnTo>
                    <a:pt x="16528" y="152551"/>
                  </a:lnTo>
                  <a:lnTo>
                    <a:pt x="13476" y="155669"/>
                  </a:lnTo>
                  <a:lnTo>
                    <a:pt x="10000" y="152525"/>
                  </a:lnTo>
                  <a:lnTo>
                    <a:pt x="6734" y="145317"/>
                  </a:lnTo>
                  <a:lnTo>
                    <a:pt x="3995" y="135583"/>
                  </a:lnTo>
                  <a:lnTo>
                    <a:pt x="1874" y="124283"/>
                  </a:lnTo>
                  <a:lnTo>
                    <a:pt x="476" y="112005"/>
                  </a:lnTo>
                  <a:lnTo>
                    <a:pt x="0" y="99107"/>
                  </a:lnTo>
                  <a:lnTo>
                    <a:pt x="467" y="85817"/>
                  </a:lnTo>
                  <a:lnTo>
                    <a:pt x="1749" y="72440"/>
                  </a:lnTo>
                  <a:lnTo>
                    <a:pt x="3674" y="59371"/>
                  </a:lnTo>
                  <a:lnTo>
                    <a:pt x="6086" y="46808"/>
                  </a:lnTo>
                  <a:lnTo>
                    <a:pt x="9181" y="35082"/>
                  </a:lnTo>
                  <a:lnTo>
                    <a:pt x="13468" y="24730"/>
                  </a:lnTo>
                  <a:lnTo>
                    <a:pt x="19131" y="15926"/>
                  </a:lnTo>
                  <a:lnTo>
                    <a:pt x="26054" y="8844"/>
                  </a:lnTo>
                  <a:lnTo>
                    <a:pt x="33996" y="3827"/>
                  </a:lnTo>
                  <a:lnTo>
                    <a:pt x="42710" y="869"/>
                  </a:lnTo>
                  <a:lnTo>
                    <a:pt x="51984" y="0"/>
                  </a:lnTo>
                  <a:lnTo>
                    <a:pt x="61654" y="1453"/>
                  </a:lnTo>
                  <a:lnTo>
                    <a:pt x="71595" y="5137"/>
                  </a:lnTo>
                  <a:lnTo>
                    <a:pt x="81558" y="10862"/>
                  </a:lnTo>
                  <a:lnTo>
                    <a:pt x="91173" y="18517"/>
                  </a:lnTo>
                  <a:lnTo>
                    <a:pt x="100270" y="27849"/>
                  </a:lnTo>
                  <a:lnTo>
                    <a:pt x="108854" y="38519"/>
                  </a:lnTo>
                  <a:lnTo>
                    <a:pt x="117005" y="50197"/>
                  </a:lnTo>
                  <a:lnTo>
                    <a:pt x="124815" y="62604"/>
                  </a:lnTo>
                  <a:lnTo>
                    <a:pt x="132045" y="75527"/>
                  </a:lnTo>
                  <a:lnTo>
                    <a:pt x="138148" y="88808"/>
                  </a:lnTo>
                  <a:lnTo>
                    <a:pt x="142915" y="102311"/>
                  </a:lnTo>
                  <a:lnTo>
                    <a:pt x="146264" y="115160"/>
                  </a:lnTo>
                  <a:lnTo>
                    <a:pt x="148297" y="126888"/>
                  </a:lnTo>
                  <a:lnTo>
                    <a:pt x="148071" y="137408"/>
                  </a:lnTo>
                  <a:lnTo>
                    <a:pt x="144102" y="1469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243695" y="1884601"/>
              <a:ext cx="94654" cy="116996"/>
            </a:xfrm>
            <a:custGeom>
              <a:avLst/>
              <a:gdLst/>
              <a:ahLst/>
              <a:cxnLst/>
              <a:rect l="0" t="0" r="0" b="0"/>
              <a:pathLst>
                <a:path w="94654" h="116996">
                  <a:moveTo>
                    <a:pt x="73818" y="0"/>
                  </a:moveTo>
                  <a:lnTo>
                    <a:pt x="62150" y="134"/>
                  </a:lnTo>
                  <a:lnTo>
                    <a:pt x="51662" y="1414"/>
                  </a:lnTo>
                  <a:lnTo>
                    <a:pt x="41369" y="4016"/>
                  </a:lnTo>
                  <a:lnTo>
                    <a:pt x="31413" y="8081"/>
                  </a:lnTo>
                  <a:lnTo>
                    <a:pt x="22365" y="14011"/>
                  </a:lnTo>
                  <a:lnTo>
                    <a:pt x="14492" y="21851"/>
                  </a:lnTo>
                  <a:lnTo>
                    <a:pt x="8060" y="31349"/>
                  </a:lnTo>
                  <a:lnTo>
                    <a:pt x="3491" y="42156"/>
                  </a:lnTo>
                  <a:lnTo>
                    <a:pt x="835" y="53930"/>
                  </a:lnTo>
                  <a:lnTo>
                    <a:pt x="0" y="66069"/>
                  </a:lnTo>
                  <a:lnTo>
                    <a:pt x="944" y="77749"/>
                  </a:lnTo>
                  <a:lnTo>
                    <a:pt x="3474" y="88553"/>
                  </a:lnTo>
                  <a:lnTo>
                    <a:pt x="7611" y="98109"/>
                  </a:lnTo>
                  <a:lnTo>
                    <a:pt x="13659" y="105931"/>
                  </a:lnTo>
                  <a:lnTo>
                    <a:pt x="21612" y="111918"/>
                  </a:lnTo>
                  <a:lnTo>
                    <a:pt x="31035" y="115803"/>
                  </a:lnTo>
                  <a:lnTo>
                    <a:pt x="41269" y="116995"/>
                  </a:lnTo>
                  <a:lnTo>
                    <a:pt x="51845" y="115428"/>
                  </a:lnTo>
                  <a:lnTo>
                    <a:pt x="62198" y="111462"/>
                  </a:lnTo>
                  <a:lnTo>
                    <a:pt x="71609" y="105604"/>
                  </a:lnTo>
                  <a:lnTo>
                    <a:pt x="79775" y="98336"/>
                  </a:lnTo>
                  <a:lnTo>
                    <a:pt x="86425" y="90053"/>
                  </a:lnTo>
                  <a:lnTo>
                    <a:pt x="91151" y="81058"/>
                  </a:lnTo>
                  <a:lnTo>
                    <a:pt x="93914" y="71574"/>
                  </a:lnTo>
                  <a:lnTo>
                    <a:pt x="94653" y="61920"/>
                  </a:lnTo>
                  <a:lnTo>
                    <a:pt x="93112" y="52511"/>
                  </a:lnTo>
                  <a:lnTo>
                    <a:pt x="89383" y="43562"/>
                  </a:lnTo>
                  <a:lnTo>
                    <a:pt x="84082" y="35389"/>
                  </a:lnTo>
                  <a:lnTo>
                    <a:pt x="77546" y="27707"/>
                  </a:lnTo>
                  <a:lnTo>
                    <a:pt x="68086" y="19842"/>
                  </a:lnTo>
                  <a:lnTo>
                    <a:pt x="52761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402144" y="1600331"/>
              <a:ext cx="31184" cy="368499"/>
            </a:xfrm>
            <a:custGeom>
              <a:avLst/>
              <a:gdLst/>
              <a:ahLst/>
              <a:cxnLst/>
              <a:rect l="0" t="0" r="0" b="0"/>
              <a:pathLst>
                <a:path w="31184" h="368499">
                  <a:moveTo>
                    <a:pt x="10125" y="0"/>
                  </a:moveTo>
                  <a:lnTo>
                    <a:pt x="7259" y="9070"/>
                  </a:lnTo>
                  <a:lnTo>
                    <a:pt x="5118" y="19977"/>
                  </a:lnTo>
                  <a:lnTo>
                    <a:pt x="3513" y="33848"/>
                  </a:lnTo>
                  <a:lnTo>
                    <a:pt x="2333" y="49890"/>
                  </a:lnTo>
                  <a:lnTo>
                    <a:pt x="1484" y="66706"/>
                  </a:lnTo>
                  <a:lnTo>
                    <a:pt x="888" y="83408"/>
                  </a:lnTo>
                  <a:lnTo>
                    <a:pt x="472" y="99813"/>
                  </a:lnTo>
                  <a:lnTo>
                    <a:pt x="188" y="116174"/>
                  </a:lnTo>
                  <a:lnTo>
                    <a:pt x="0" y="132697"/>
                  </a:lnTo>
                  <a:lnTo>
                    <a:pt x="42" y="149773"/>
                  </a:lnTo>
                  <a:lnTo>
                    <a:pt x="602" y="168008"/>
                  </a:lnTo>
                  <a:lnTo>
                    <a:pt x="1791" y="187614"/>
                  </a:lnTo>
                  <a:lnTo>
                    <a:pt x="3404" y="208159"/>
                  </a:lnTo>
                  <a:lnTo>
                    <a:pt x="5025" y="228789"/>
                  </a:lnTo>
                  <a:lnTo>
                    <a:pt x="6416" y="248987"/>
                  </a:lnTo>
                  <a:lnTo>
                    <a:pt x="7669" y="268275"/>
                  </a:lnTo>
                  <a:lnTo>
                    <a:pt x="9117" y="286075"/>
                  </a:lnTo>
                  <a:lnTo>
                    <a:pt x="10943" y="302218"/>
                  </a:lnTo>
                  <a:lnTo>
                    <a:pt x="13208" y="316622"/>
                  </a:lnTo>
                  <a:lnTo>
                    <a:pt x="16258" y="330619"/>
                  </a:lnTo>
                  <a:lnTo>
                    <a:pt x="21481" y="346556"/>
                  </a:lnTo>
                  <a:lnTo>
                    <a:pt x="31183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306984" y="1726673"/>
              <a:ext cx="221100" cy="9477"/>
            </a:xfrm>
            <a:custGeom>
              <a:avLst/>
              <a:gdLst/>
              <a:ahLst/>
              <a:cxnLst/>
              <a:rect l="0" t="0" r="0" b="0"/>
              <a:pathLst>
                <a:path w="221100" h="9477">
                  <a:moveTo>
                    <a:pt x="221099" y="0"/>
                  </a:moveTo>
                  <a:lnTo>
                    <a:pt x="209230" y="2867"/>
                  </a:lnTo>
                  <a:lnTo>
                    <a:pt x="196820" y="5009"/>
                  </a:lnTo>
                  <a:lnTo>
                    <a:pt x="182633" y="6612"/>
                  </a:lnTo>
                  <a:lnTo>
                    <a:pt x="166925" y="7792"/>
                  </a:lnTo>
                  <a:lnTo>
                    <a:pt x="150281" y="8641"/>
                  </a:lnTo>
                  <a:lnTo>
                    <a:pt x="133145" y="9234"/>
                  </a:lnTo>
                  <a:lnTo>
                    <a:pt x="115772" y="9476"/>
                  </a:lnTo>
                  <a:lnTo>
                    <a:pt x="98288" y="9111"/>
                  </a:lnTo>
                  <a:lnTo>
                    <a:pt x="80777" y="8056"/>
                  </a:lnTo>
                  <a:lnTo>
                    <a:pt x="63830" y="6526"/>
                  </a:lnTo>
                  <a:lnTo>
                    <a:pt x="46797" y="4802"/>
                  </a:lnTo>
                  <a:lnTo>
                    <a:pt x="27064" y="273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875523" y="1558217"/>
              <a:ext cx="2" cy="189514"/>
            </a:xfrm>
            <a:custGeom>
              <a:avLst/>
              <a:gdLst/>
              <a:ahLst/>
              <a:cxnLst/>
              <a:rect l="0" t="0" r="0" b="0"/>
              <a:pathLst>
                <a:path w="2" h="189514">
                  <a:moveTo>
                    <a:pt x="0" y="0"/>
                  </a:moveTo>
                  <a:lnTo>
                    <a:pt x="1" y="14669"/>
                  </a:lnTo>
                  <a:lnTo>
                    <a:pt x="1" y="28580"/>
                  </a:lnTo>
                  <a:lnTo>
                    <a:pt x="1" y="43074"/>
                  </a:lnTo>
                  <a:lnTo>
                    <a:pt x="1" y="58102"/>
                  </a:lnTo>
                  <a:lnTo>
                    <a:pt x="1" y="73279"/>
                  </a:lnTo>
                  <a:lnTo>
                    <a:pt x="1" y="88346"/>
                  </a:lnTo>
                  <a:lnTo>
                    <a:pt x="1" y="103210"/>
                  </a:lnTo>
                  <a:lnTo>
                    <a:pt x="1" y="117870"/>
                  </a:lnTo>
                  <a:lnTo>
                    <a:pt x="1" y="132340"/>
                  </a:lnTo>
                  <a:lnTo>
                    <a:pt x="1" y="146053"/>
                  </a:lnTo>
                  <a:lnTo>
                    <a:pt x="0" y="159208"/>
                  </a:lnTo>
                  <a:lnTo>
                    <a:pt x="0" y="17296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833409" y="1779316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14674" y="67"/>
                  </a:lnTo>
                  <a:lnTo>
                    <a:pt x="104184" y="707"/>
                  </a:lnTo>
                  <a:lnTo>
                    <a:pt x="93878" y="1999"/>
                  </a:lnTo>
                  <a:lnTo>
                    <a:pt x="83405" y="3686"/>
                  </a:lnTo>
                  <a:lnTo>
                    <a:pt x="72412" y="5354"/>
                  </a:lnTo>
                  <a:lnTo>
                    <a:pt x="60783" y="6772"/>
                  </a:lnTo>
                  <a:lnTo>
                    <a:pt x="48975" y="8074"/>
                  </a:lnTo>
                  <a:lnTo>
                    <a:pt x="36653" y="9907"/>
                  </a:lnTo>
                  <a:lnTo>
                    <a:pt x="21617" y="1354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812352" y="1862291"/>
              <a:ext cx="252685" cy="201295"/>
            </a:xfrm>
            <a:custGeom>
              <a:avLst/>
              <a:gdLst/>
              <a:ahLst/>
              <a:cxnLst/>
              <a:rect l="0" t="0" r="0" b="0"/>
              <a:pathLst>
                <a:path w="252685" h="201295">
                  <a:moveTo>
                    <a:pt x="0" y="53895"/>
                  </a:moveTo>
                  <a:lnTo>
                    <a:pt x="3000" y="45161"/>
                  </a:lnTo>
                  <a:lnTo>
                    <a:pt x="6423" y="37454"/>
                  </a:lnTo>
                  <a:lnTo>
                    <a:pt x="10624" y="30057"/>
                  </a:lnTo>
                  <a:lnTo>
                    <a:pt x="15698" y="22968"/>
                  </a:lnTo>
                  <a:lnTo>
                    <a:pt x="21827" y="16438"/>
                  </a:lnTo>
                  <a:lnTo>
                    <a:pt x="29016" y="10575"/>
                  </a:lnTo>
                  <a:lnTo>
                    <a:pt x="37276" y="5656"/>
                  </a:lnTo>
                  <a:lnTo>
                    <a:pt x="46720" y="2182"/>
                  </a:lnTo>
                  <a:lnTo>
                    <a:pt x="57284" y="299"/>
                  </a:lnTo>
                  <a:lnTo>
                    <a:pt x="68460" y="0"/>
                  </a:lnTo>
                  <a:lnTo>
                    <a:pt x="79421" y="1313"/>
                  </a:lnTo>
                  <a:lnTo>
                    <a:pt x="89710" y="4088"/>
                  </a:lnTo>
                  <a:lnTo>
                    <a:pt x="99073" y="8221"/>
                  </a:lnTo>
                  <a:lnTo>
                    <a:pt x="107291" y="13736"/>
                  </a:lnTo>
                  <a:lnTo>
                    <a:pt x="114371" y="20521"/>
                  </a:lnTo>
                  <a:lnTo>
                    <a:pt x="120482" y="28516"/>
                  </a:lnTo>
                  <a:lnTo>
                    <a:pt x="125837" y="37785"/>
                  </a:lnTo>
                  <a:lnTo>
                    <a:pt x="130623" y="48239"/>
                  </a:lnTo>
                  <a:lnTo>
                    <a:pt x="134670" y="59512"/>
                  </a:lnTo>
                  <a:lnTo>
                    <a:pt x="137485" y="71071"/>
                  </a:lnTo>
                  <a:lnTo>
                    <a:pt x="138896" y="82589"/>
                  </a:lnTo>
                  <a:lnTo>
                    <a:pt x="139030" y="94101"/>
                  </a:lnTo>
                  <a:lnTo>
                    <a:pt x="138131" y="105897"/>
                  </a:lnTo>
                  <a:lnTo>
                    <a:pt x="136444" y="118125"/>
                  </a:lnTo>
                  <a:lnTo>
                    <a:pt x="133855" y="130626"/>
                  </a:lnTo>
                  <a:lnTo>
                    <a:pt x="129913" y="143026"/>
                  </a:lnTo>
                  <a:lnTo>
                    <a:pt x="124482" y="155101"/>
                  </a:lnTo>
                  <a:lnTo>
                    <a:pt x="117545" y="166481"/>
                  </a:lnTo>
                  <a:lnTo>
                    <a:pt x="109063" y="176591"/>
                  </a:lnTo>
                  <a:lnTo>
                    <a:pt x="99172" y="185226"/>
                  </a:lnTo>
                  <a:lnTo>
                    <a:pt x="88293" y="192021"/>
                  </a:lnTo>
                  <a:lnTo>
                    <a:pt x="77007" y="196313"/>
                  </a:lnTo>
                  <a:lnTo>
                    <a:pt x="65685" y="197975"/>
                  </a:lnTo>
                  <a:lnTo>
                    <a:pt x="54646" y="197330"/>
                  </a:lnTo>
                  <a:lnTo>
                    <a:pt x="44232" y="194854"/>
                  </a:lnTo>
                  <a:lnTo>
                    <a:pt x="34576" y="191005"/>
                  </a:lnTo>
                  <a:lnTo>
                    <a:pt x="26112" y="186002"/>
                  </a:lnTo>
                  <a:lnTo>
                    <a:pt x="19627" y="179829"/>
                  </a:lnTo>
                  <a:lnTo>
                    <a:pt x="15383" y="172575"/>
                  </a:lnTo>
                  <a:lnTo>
                    <a:pt x="13330" y="164587"/>
                  </a:lnTo>
                  <a:lnTo>
                    <a:pt x="13382" y="156381"/>
                  </a:lnTo>
                  <a:lnTo>
                    <a:pt x="15275" y="148282"/>
                  </a:lnTo>
                  <a:lnTo>
                    <a:pt x="18967" y="140896"/>
                  </a:lnTo>
                  <a:lnTo>
                    <a:pt x="24710" y="135152"/>
                  </a:lnTo>
                  <a:lnTo>
                    <a:pt x="32453" y="131408"/>
                  </a:lnTo>
                  <a:lnTo>
                    <a:pt x="41735" y="129522"/>
                  </a:lnTo>
                  <a:lnTo>
                    <a:pt x="51874" y="129154"/>
                  </a:lnTo>
                  <a:lnTo>
                    <a:pt x="62400" y="129944"/>
                  </a:lnTo>
                  <a:lnTo>
                    <a:pt x="73228" y="131742"/>
                  </a:lnTo>
                  <a:lnTo>
                    <a:pt x="84556" y="134609"/>
                  </a:lnTo>
                  <a:lnTo>
                    <a:pt x="96460" y="138495"/>
                  </a:lnTo>
                  <a:lnTo>
                    <a:pt x="108575" y="143237"/>
                  </a:lnTo>
                  <a:lnTo>
                    <a:pt x="120183" y="148644"/>
                  </a:lnTo>
                  <a:lnTo>
                    <a:pt x="130926" y="154541"/>
                  </a:lnTo>
                  <a:lnTo>
                    <a:pt x="141107" y="160789"/>
                  </a:lnTo>
                  <a:lnTo>
                    <a:pt x="151471" y="167283"/>
                  </a:lnTo>
                  <a:lnTo>
                    <a:pt x="162447" y="173937"/>
                  </a:lnTo>
                  <a:lnTo>
                    <a:pt x="174126" y="180370"/>
                  </a:lnTo>
                  <a:lnTo>
                    <a:pt x="186431" y="185931"/>
                  </a:lnTo>
                  <a:lnTo>
                    <a:pt x="199216" y="190336"/>
                  </a:lnTo>
                  <a:lnTo>
                    <a:pt x="211747" y="193638"/>
                  </a:lnTo>
                  <a:lnTo>
                    <a:pt x="223956" y="196378"/>
                  </a:lnTo>
                  <a:lnTo>
                    <a:pt x="236916" y="198792"/>
                  </a:lnTo>
                  <a:lnTo>
                    <a:pt x="252684" y="2012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5811771" y="2337326"/>
            <a:ext cx="1370837" cy="395457"/>
            <a:chOff x="5811771" y="2337326"/>
            <a:chExt cx="1370837" cy="395457"/>
          </a:xfrm>
        </p:grpSpPr>
        <p:sp>
          <p:nvSpPr>
            <p:cNvPr id="63" name="Freeform 62"/>
            <p:cNvSpPr/>
            <p:nvPr/>
          </p:nvSpPr>
          <p:spPr>
            <a:xfrm>
              <a:off x="5811771" y="2337326"/>
              <a:ext cx="169757" cy="395457"/>
            </a:xfrm>
            <a:custGeom>
              <a:avLst/>
              <a:gdLst/>
              <a:ahLst/>
              <a:cxnLst/>
              <a:rect l="0" t="0" r="0" b="0"/>
              <a:pathLst>
                <a:path w="169757" h="395457">
                  <a:moveTo>
                    <a:pt x="10488" y="0"/>
                  </a:moveTo>
                  <a:lnTo>
                    <a:pt x="10421" y="11735"/>
                  </a:lnTo>
                  <a:lnTo>
                    <a:pt x="9781" y="22864"/>
                  </a:lnTo>
                  <a:lnTo>
                    <a:pt x="8489" y="34462"/>
                  </a:lnTo>
                  <a:lnTo>
                    <a:pt x="6802" y="46624"/>
                  </a:lnTo>
                  <a:lnTo>
                    <a:pt x="5134" y="59283"/>
                  </a:lnTo>
                  <a:lnTo>
                    <a:pt x="3720" y="72344"/>
                  </a:lnTo>
                  <a:lnTo>
                    <a:pt x="2622" y="85869"/>
                  </a:lnTo>
                  <a:lnTo>
                    <a:pt x="1811" y="100082"/>
                  </a:lnTo>
                  <a:lnTo>
                    <a:pt x="1232" y="115055"/>
                  </a:lnTo>
                  <a:lnTo>
                    <a:pt x="827" y="130873"/>
                  </a:lnTo>
                  <a:lnTo>
                    <a:pt x="547" y="147708"/>
                  </a:lnTo>
                  <a:lnTo>
                    <a:pt x="356" y="165546"/>
                  </a:lnTo>
                  <a:lnTo>
                    <a:pt x="226" y="183916"/>
                  </a:lnTo>
                  <a:lnTo>
                    <a:pt x="138" y="202013"/>
                  </a:lnTo>
                  <a:lnTo>
                    <a:pt x="79" y="219410"/>
                  </a:lnTo>
                  <a:lnTo>
                    <a:pt x="40" y="236191"/>
                  </a:lnTo>
                  <a:lnTo>
                    <a:pt x="13" y="252760"/>
                  </a:lnTo>
                  <a:lnTo>
                    <a:pt x="0" y="269380"/>
                  </a:lnTo>
                  <a:lnTo>
                    <a:pt x="161" y="285832"/>
                  </a:lnTo>
                  <a:lnTo>
                    <a:pt x="801" y="301512"/>
                  </a:lnTo>
                  <a:lnTo>
                    <a:pt x="2045" y="316143"/>
                  </a:lnTo>
                  <a:lnTo>
                    <a:pt x="3694" y="329918"/>
                  </a:lnTo>
                  <a:lnTo>
                    <a:pt x="5339" y="343317"/>
                  </a:lnTo>
                  <a:lnTo>
                    <a:pt x="6715" y="356594"/>
                  </a:lnTo>
                  <a:lnTo>
                    <a:pt x="6877" y="367354"/>
                  </a:lnTo>
                  <a:lnTo>
                    <a:pt x="5459" y="371865"/>
                  </a:lnTo>
                  <a:lnTo>
                    <a:pt x="3886" y="370254"/>
                  </a:lnTo>
                  <a:lnTo>
                    <a:pt x="2658" y="364073"/>
                  </a:lnTo>
                  <a:lnTo>
                    <a:pt x="1788" y="354544"/>
                  </a:lnTo>
                  <a:lnTo>
                    <a:pt x="1195" y="342586"/>
                  </a:lnTo>
                  <a:lnTo>
                    <a:pt x="962" y="329226"/>
                  </a:lnTo>
                  <a:lnTo>
                    <a:pt x="1338" y="315596"/>
                  </a:lnTo>
                  <a:lnTo>
                    <a:pt x="2408" y="302333"/>
                  </a:lnTo>
                  <a:lnTo>
                    <a:pt x="4111" y="289636"/>
                  </a:lnTo>
                  <a:lnTo>
                    <a:pt x="6326" y="277489"/>
                  </a:lnTo>
                  <a:lnTo>
                    <a:pt x="8936" y="265799"/>
                  </a:lnTo>
                  <a:lnTo>
                    <a:pt x="12163" y="254624"/>
                  </a:lnTo>
                  <a:lnTo>
                    <a:pt x="16539" y="244177"/>
                  </a:lnTo>
                  <a:lnTo>
                    <a:pt x="22268" y="234522"/>
                  </a:lnTo>
                  <a:lnTo>
                    <a:pt x="29405" y="225901"/>
                  </a:lnTo>
                  <a:lnTo>
                    <a:pt x="38023" y="218787"/>
                  </a:lnTo>
                  <a:lnTo>
                    <a:pt x="48004" y="213305"/>
                  </a:lnTo>
                  <a:lnTo>
                    <a:pt x="58943" y="209438"/>
                  </a:lnTo>
                  <a:lnTo>
                    <a:pt x="70269" y="207201"/>
                  </a:lnTo>
                  <a:lnTo>
                    <a:pt x="81619" y="206440"/>
                  </a:lnTo>
                  <a:lnTo>
                    <a:pt x="92677" y="207046"/>
                  </a:lnTo>
                  <a:lnTo>
                    <a:pt x="103102" y="209039"/>
                  </a:lnTo>
                  <a:lnTo>
                    <a:pt x="112779" y="212307"/>
                  </a:lnTo>
                  <a:lnTo>
                    <a:pt x="121769" y="216787"/>
                  </a:lnTo>
                  <a:lnTo>
                    <a:pt x="130201" y="222543"/>
                  </a:lnTo>
                  <a:lnTo>
                    <a:pt x="138207" y="229494"/>
                  </a:lnTo>
                  <a:lnTo>
                    <a:pt x="145739" y="237602"/>
                  </a:lnTo>
                  <a:lnTo>
                    <a:pt x="152578" y="246947"/>
                  </a:lnTo>
                  <a:lnTo>
                    <a:pt x="158654" y="257452"/>
                  </a:lnTo>
                  <a:lnTo>
                    <a:pt x="163717" y="268760"/>
                  </a:lnTo>
                  <a:lnTo>
                    <a:pt x="167288" y="280341"/>
                  </a:lnTo>
                  <a:lnTo>
                    <a:pt x="169242" y="291870"/>
                  </a:lnTo>
                  <a:lnTo>
                    <a:pt x="169756" y="303220"/>
                  </a:lnTo>
                  <a:lnTo>
                    <a:pt x="169122" y="314374"/>
                  </a:lnTo>
                  <a:lnTo>
                    <a:pt x="167619" y="325354"/>
                  </a:lnTo>
                  <a:lnTo>
                    <a:pt x="165325" y="336033"/>
                  </a:lnTo>
                  <a:lnTo>
                    <a:pt x="162115" y="346138"/>
                  </a:lnTo>
                  <a:lnTo>
                    <a:pt x="157992" y="355563"/>
                  </a:lnTo>
                  <a:lnTo>
                    <a:pt x="152919" y="364199"/>
                  </a:lnTo>
                  <a:lnTo>
                    <a:pt x="146757" y="371853"/>
                  </a:lnTo>
                  <a:lnTo>
                    <a:pt x="139530" y="378516"/>
                  </a:lnTo>
                  <a:lnTo>
                    <a:pt x="131236" y="384160"/>
                  </a:lnTo>
                  <a:lnTo>
                    <a:pt x="121765" y="388661"/>
                  </a:lnTo>
                  <a:lnTo>
                    <a:pt x="111176" y="392056"/>
                  </a:lnTo>
                  <a:lnTo>
                    <a:pt x="99811" y="394355"/>
                  </a:lnTo>
                  <a:lnTo>
                    <a:pt x="88192" y="395456"/>
                  </a:lnTo>
                  <a:lnTo>
                    <a:pt x="76642" y="395416"/>
                  </a:lnTo>
                  <a:lnTo>
                    <a:pt x="65448" y="394254"/>
                  </a:lnTo>
                  <a:lnTo>
                    <a:pt x="54931" y="391880"/>
                  </a:lnTo>
                  <a:lnTo>
                    <a:pt x="45201" y="388366"/>
                  </a:lnTo>
                  <a:lnTo>
                    <a:pt x="36487" y="384209"/>
                  </a:lnTo>
                  <a:lnTo>
                    <a:pt x="28376" y="379831"/>
                  </a:lnTo>
                  <a:lnTo>
                    <a:pt x="20153" y="374850"/>
                  </a:lnTo>
                  <a:lnTo>
                    <a:pt x="10488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990715" y="2529000"/>
              <a:ext cx="161603" cy="197881"/>
            </a:xfrm>
            <a:custGeom>
              <a:avLst/>
              <a:gdLst/>
              <a:ahLst/>
              <a:cxnLst/>
              <a:rect l="0" t="0" r="0" b="0"/>
              <a:pathLst>
                <a:path w="161603" h="197881">
                  <a:moveTo>
                    <a:pt x="0" y="82067"/>
                  </a:moveTo>
                  <a:lnTo>
                    <a:pt x="11735" y="82067"/>
                  </a:lnTo>
                  <a:lnTo>
                    <a:pt x="22864" y="82067"/>
                  </a:lnTo>
                  <a:lnTo>
                    <a:pt x="34462" y="82067"/>
                  </a:lnTo>
                  <a:lnTo>
                    <a:pt x="46623" y="82067"/>
                  </a:lnTo>
                  <a:lnTo>
                    <a:pt x="59283" y="82067"/>
                  </a:lnTo>
                  <a:lnTo>
                    <a:pt x="72335" y="82058"/>
                  </a:lnTo>
                  <a:lnTo>
                    <a:pt x="85514" y="81712"/>
                  </a:lnTo>
                  <a:lnTo>
                    <a:pt x="98431" y="80415"/>
                  </a:lnTo>
                  <a:lnTo>
                    <a:pt x="110888" y="77909"/>
                  </a:lnTo>
                  <a:lnTo>
                    <a:pt x="122709" y="74258"/>
                  </a:lnTo>
                  <a:lnTo>
                    <a:pt x="133654" y="69665"/>
                  </a:lnTo>
                  <a:lnTo>
                    <a:pt x="143665" y="64349"/>
                  </a:lnTo>
                  <a:lnTo>
                    <a:pt x="152201" y="58339"/>
                  </a:lnTo>
                  <a:lnTo>
                    <a:pt x="158200" y="51482"/>
                  </a:lnTo>
                  <a:lnTo>
                    <a:pt x="161300" y="43765"/>
                  </a:lnTo>
                  <a:lnTo>
                    <a:pt x="161602" y="35465"/>
                  </a:lnTo>
                  <a:lnTo>
                    <a:pt x="159304" y="27049"/>
                  </a:lnTo>
                  <a:lnTo>
                    <a:pt x="154797" y="18810"/>
                  </a:lnTo>
                  <a:lnTo>
                    <a:pt x="148554" y="11329"/>
                  </a:lnTo>
                  <a:lnTo>
                    <a:pt x="141017" y="5523"/>
                  </a:lnTo>
                  <a:lnTo>
                    <a:pt x="132551" y="1741"/>
                  </a:lnTo>
                  <a:lnTo>
                    <a:pt x="123430" y="0"/>
                  </a:lnTo>
                  <a:lnTo>
                    <a:pt x="113857" y="262"/>
                  </a:lnTo>
                  <a:lnTo>
                    <a:pt x="103973" y="2288"/>
                  </a:lnTo>
                  <a:lnTo>
                    <a:pt x="93878" y="5730"/>
                  </a:lnTo>
                  <a:lnTo>
                    <a:pt x="83640" y="10240"/>
                  </a:lnTo>
                  <a:lnTo>
                    <a:pt x="73311" y="15529"/>
                  </a:lnTo>
                  <a:lnTo>
                    <a:pt x="63086" y="21535"/>
                  </a:lnTo>
                  <a:lnTo>
                    <a:pt x="53292" y="28396"/>
                  </a:lnTo>
                  <a:lnTo>
                    <a:pt x="44085" y="36128"/>
                  </a:lnTo>
                  <a:lnTo>
                    <a:pt x="35767" y="44779"/>
                  </a:lnTo>
                  <a:lnTo>
                    <a:pt x="28857" y="54496"/>
                  </a:lnTo>
                  <a:lnTo>
                    <a:pt x="23513" y="65260"/>
                  </a:lnTo>
                  <a:lnTo>
                    <a:pt x="19739" y="76912"/>
                  </a:lnTo>
                  <a:lnTo>
                    <a:pt x="17563" y="89258"/>
                  </a:lnTo>
                  <a:lnTo>
                    <a:pt x="16849" y="102114"/>
                  </a:lnTo>
                  <a:lnTo>
                    <a:pt x="17655" y="115168"/>
                  </a:lnTo>
                  <a:lnTo>
                    <a:pt x="20314" y="128005"/>
                  </a:lnTo>
                  <a:lnTo>
                    <a:pt x="24844" y="140411"/>
                  </a:lnTo>
                  <a:lnTo>
                    <a:pt x="30985" y="152198"/>
                  </a:lnTo>
                  <a:lnTo>
                    <a:pt x="38394" y="163121"/>
                  </a:lnTo>
                  <a:lnTo>
                    <a:pt x="46751" y="173123"/>
                  </a:lnTo>
                  <a:lnTo>
                    <a:pt x="55954" y="181822"/>
                  </a:lnTo>
                  <a:lnTo>
                    <a:pt x="66109" y="188463"/>
                  </a:lnTo>
                  <a:lnTo>
                    <a:pt x="77189" y="192822"/>
                  </a:lnTo>
                  <a:lnTo>
                    <a:pt x="88831" y="195292"/>
                  </a:lnTo>
                  <a:lnTo>
                    <a:pt x="101770" y="196860"/>
                  </a:lnTo>
                  <a:lnTo>
                    <a:pt x="119375" y="197662"/>
                  </a:lnTo>
                  <a:lnTo>
                    <a:pt x="147399" y="1978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179054" y="2552497"/>
              <a:ext cx="138045" cy="164584"/>
            </a:xfrm>
            <a:custGeom>
              <a:avLst/>
              <a:gdLst/>
              <a:ahLst/>
              <a:cxnLst/>
              <a:rect l="0" t="0" r="0" b="0"/>
              <a:pathLst>
                <a:path w="138045" h="164584">
                  <a:moveTo>
                    <a:pt x="138044" y="16456"/>
                  </a:moveTo>
                  <a:lnTo>
                    <a:pt x="132043" y="10722"/>
                  </a:lnTo>
                  <a:lnTo>
                    <a:pt x="125198" y="6438"/>
                  </a:lnTo>
                  <a:lnTo>
                    <a:pt x="116810" y="3237"/>
                  </a:lnTo>
                  <a:lnTo>
                    <a:pt x="107183" y="1048"/>
                  </a:lnTo>
                  <a:lnTo>
                    <a:pt x="96868" y="0"/>
                  </a:lnTo>
                  <a:lnTo>
                    <a:pt x="86265" y="63"/>
                  </a:lnTo>
                  <a:lnTo>
                    <a:pt x="75739" y="1232"/>
                  </a:lnTo>
                  <a:lnTo>
                    <a:pt x="65688" y="3609"/>
                  </a:lnTo>
                  <a:lnTo>
                    <a:pt x="56269" y="7136"/>
                  </a:lnTo>
                  <a:lnTo>
                    <a:pt x="47455" y="11791"/>
                  </a:lnTo>
                  <a:lnTo>
                    <a:pt x="39143" y="17664"/>
                  </a:lnTo>
                  <a:lnTo>
                    <a:pt x="31217" y="24693"/>
                  </a:lnTo>
                  <a:lnTo>
                    <a:pt x="23739" y="32854"/>
                  </a:lnTo>
                  <a:lnTo>
                    <a:pt x="16937" y="42234"/>
                  </a:lnTo>
                  <a:lnTo>
                    <a:pt x="10886" y="52767"/>
                  </a:lnTo>
                  <a:lnTo>
                    <a:pt x="5839" y="64263"/>
                  </a:lnTo>
                  <a:lnTo>
                    <a:pt x="2279" y="76504"/>
                  </a:lnTo>
                  <a:lnTo>
                    <a:pt x="337" y="89283"/>
                  </a:lnTo>
                  <a:lnTo>
                    <a:pt x="0" y="102118"/>
                  </a:lnTo>
                  <a:lnTo>
                    <a:pt x="1287" y="114275"/>
                  </a:lnTo>
                  <a:lnTo>
                    <a:pt x="4045" y="125406"/>
                  </a:lnTo>
                  <a:lnTo>
                    <a:pt x="8166" y="135354"/>
                  </a:lnTo>
                  <a:lnTo>
                    <a:pt x="13672" y="143971"/>
                  </a:lnTo>
                  <a:lnTo>
                    <a:pt x="20452" y="151315"/>
                  </a:lnTo>
                  <a:lnTo>
                    <a:pt x="28445" y="157264"/>
                  </a:lnTo>
                  <a:lnTo>
                    <a:pt x="37711" y="161446"/>
                  </a:lnTo>
                  <a:lnTo>
                    <a:pt x="48158" y="163817"/>
                  </a:lnTo>
                  <a:lnTo>
                    <a:pt x="59359" y="164583"/>
                  </a:lnTo>
                  <a:lnTo>
                    <a:pt x="71945" y="163996"/>
                  </a:lnTo>
                  <a:lnTo>
                    <a:pt x="89256" y="160889"/>
                  </a:lnTo>
                  <a:lnTo>
                    <a:pt x="116987" y="153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393734" y="2579332"/>
              <a:ext cx="165520" cy="141473"/>
            </a:xfrm>
            <a:custGeom>
              <a:avLst/>
              <a:gdLst/>
              <a:ahLst/>
              <a:cxnLst/>
              <a:rect l="0" t="0" r="0" b="0"/>
              <a:pathLst>
                <a:path w="165520" h="141473">
                  <a:moveTo>
                    <a:pt x="81292" y="94906"/>
                  </a:moveTo>
                  <a:lnTo>
                    <a:pt x="87092" y="86105"/>
                  </a:lnTo>
                  <a:lnTo>
                    <a:pt x="92016" y="77758"/>
                  </a:lnTo>
                  <a:lnTo>
                    <a:pt x="96510" y="69059"/>
                  </a:lnTo>
                  <a:lnTo>
                    <a:pt x="100385" y="59938"/>
                  </a:lnTo>
                  <a:lnTo>
                    <a:pt x="103102" y="50443"/>
                  </a:lnTo>
                  <a:lnTo>
                    <a:pt x="104447" y="40660"/>
                  </a:lnTo>
                  <a:lnTo>
                    <a:pt x="104203" y="30992"/>
                  </a:lnTo>
                  <a:lnTo>
                    <a:pt x="101989" y="22115"/>
                  </a:lnTo>
                  <a:lnTo>
                    <a:pt x="97793" y="14344"/>
                  </a:lnTo>
                  <a:lnTo>
                    <a:pt x="91891" y="7976"/>
                  </a:lnTo>
                  <a:lnTo>
                    <a:pt x="84650" y="3448"/>
                  </a:lnTo>
                  <a:lnTo>
                    <a:pt x="76418" y="818"/>
                  </a:lnTo>
                  <a:lnTo>
                    <a:pt x="67640" y="0"/>
                  </a:lnTo>
                  <a:lnTo>
                    <a:pt x="58836" y="955"/>
                  </a:lnTo>
                  <a:lnTo>
                    <a:pt x="50290" y="3483"/>
                  </a:lnTo>
                  <a:lnTo>
                    <a:pt x="42080" y="7278"/>
                  </a:lnTo>
                  <a:lnTo>
                    <a:pt x="34179" y="12033"/>
                  </a:lnTo>
                  <a:lnTo>
                    <a:pt x="26538" y="17495"/>
                  </a:lnTo>
                  <a:lnTo>
                    <a:pt x="19422" y="23787"/>
                  </a:lnTo>
                  <a:lnTo>
                    <a:pt x="13394" y="31374"/>
                  </a:lnTo>
                  <a:lnTo>
                    <a:pt x="8673" y="40407"/>
                  </a:lnTo>
                  <a:lnTo>
                    <a:pt x="5164" y="50746"/>
                  </a:lnTo>
                  <a:lnTo>
                    <a:pt x="2642" y="62135"/>
                  </a:lnTo>
                  <a:lnTo>
                    <a:pt x="879" y="74312"/>
                  </a:lnTo>
                  <a:lnTo>
                    <a:pt x="0" y="86895"/>
                  </a:lnTo>
                  <a:lnTo>
                    <a:pt x="457" y="99408"/>
                  </a:lnTo>
                  <a:lnTo>
                    <a:pt x="2399" y="111579"/>
                  </a:lnTo>
                  <a:lnTo>
                    <a:pt x="5837" y="122698"/>
                  </a:lnTo>
                  <a:lnTo>
                    <a:pt x="10818" y="131575"/>
                  </a:lnTo>
                  <a:lnTo>
                    <a:pt x="17205" y="137753"/>
                  </a:lnTo>
                  <a:lnTo>
                    <a:pt x="24578" y="141103"/>
                  </a:lnTo>
                  <a:lnTo>
                    <a:pt x="32357" y="141472"/>
                  </a:lnTo>
                  <a:lnTo>
                    <a:pt x="40175" y="139096"/>
                  </a:lnTo>
                  <a:lnTo>
                    <a:pt x="47879" y="134623"/>
                  </a:lnTo>
                  <a:lnTo>
                    <a:pt x="55432" y="128889"/>
                  </a:lnTo>
                  <a:lnTo>
                    <a:pt x="62841" y="122486"/>
                  </a:lnTo>
                  <a:lnTo>
                    <a:pt x="69968" y="115584"/>
                  </a:lnTo>
                  <a:lnTo>
                    <a:pt x="76535" y="108046"/>
                  </a:lnTo>
                  <a:lnTo>
                    <a:pt x="82433" y="99824"/>
                  </a:lnTo>
                  <a:lnTo>
                    <a:pt x="87546" y="90828"/>
                  </a:lnTo>
                  <a:lnTo>
                    <a:pt x="91684" y="80870"/>
                  </a:lnTo>
                  <a:lnTo>
                    <a:pt x="94846" y="70045"/>
                  </a:lnTo>
                  <a:lnTo>
                    <a:pt x="97501" y="62101"/>
                  </a:lnTo>
                  <a:lnTo>
                    <a:pt x="100122" y="61359"/>
                  </a:lnTo>
                  <a:lnTo>
                    <a:pt x="102662" y="66055"/>
                  </a:lnTo>
                  <a:lnTo>
                    <a:pt x="105411" y="73835"/>
                  </a:lnTo>
                  <a:lnTo>
                    <a:pt x="108781" y="82795"/>
                  </a:lnTo>
                  <a:lnTo>
                    <a:pt x="112937" y="91872"/>
                  </a:lnTo>
                  <a:lnTo>
                    <a:pt x="117993" y="100153"/>
                  </a:lnTo>
                  <a:lnTo>
                    <a:pt x="124124" y="106614"/>
                  </a:lnTo>
                  <a:lnTo>
                    <a:pt x="131350" y="110902"/>
                  </a:lnTo>
                  <a:lnTo>
                    <a:pt x="139697" y="113827"/>
                  </a:lnTo>
                  <a:lnTo>
                    <a:pt x="150406" y="115453"/>
                  </a:lnTo>
                  <a:lnTo>
                    <a:pt x="165519" y="1159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573052" y="2516310"/>
              <a:ext cx="114791" cy="186505"/>
            </a:xfrm>
            <a:custGeom>
              <a:avLst/>
              <a:gdLst/>
              <a:ahLst/>
              <a:cxnLst/>
              <a:rect l="0" t="0" r="0" b="0"/>
              <a:pathLst>
                <a:path w="114791" h="186505">
                  <a:moveTo>
                    <a:pt x="17787" y="21057"/>
                  </a:moveTo>
                  <a:lnTo>
                    <a:pt x="14854" y="29859"/>
                  </a:lnTo>
                  <a:lnTo>
                    <a:pt x="12072" y="38205"/>
                  </a:lnTo>
                  <a:lnTo>
                    <a:pt x="9176" y="46909"/>
                  </a:lnTo>
                  <a:lnTo>
                    <a:pt x="6308" y="56202"/>
                  </a:lnTo>
                  <a:lnTo>
                    <a:pt x="3792" y="66346"/>
                  </a:lnTo>
                  <a:lnTo>
                    <a:pt x="1786" y="77386"/>
                  </a:lnTo>
                  <a:lnTo>
                    <a:pt x="446" y="89053"/>
                  </a:lnTo>
                  <a:lnTo>
                    <a:pt x="0" y="100875"/>
                  </a:lnTo>
                  <a:lnTo>
                    <a:pt x="480" y="112565"/>
                  </a:lnTo>
                  <a:lnTo>
                    <a:pt x="1769" y="124021"/>
                  </a:lnTo>
                  <a:lnTo>
                    <a:pt x="3698" y="135247"/>
                  </a:lnTo>
                  <a:lnTo>
                    <a:pt x="6113" y="146270"/>
                  </a:lnTo>
                  <a:lnTo>
                    <a:pt x="9207" y="156808"/>
                  </a:lnTo>
                  <a:lnTo>
                    <a:pt x="13494" y="166286"/>
                  </a:lnTo>
                  <a:lnTo>
                    <a:pt x="19158" y="174462"/>
                  </a:lnTo>
                  <a:lnTo>
                    <a:pt x="26080" y="180936"/>
                  </a:lnTo>
                  <a:lnTo>
                    <a:pt x="34023" y="185004"/>
                  </a:lnTo>
                  <a:lnTo>
                    <a:pt x="42732" y="186504"/>
                  </a:lnTo>
                  <a:lnTo>
                    <a:pt x="51834" y="185409"/>
                  </a:lnTo>
                  <a:lnTo>
                    <a:pt x="60856" y="181566"/>
                  </a:lnTo>
                  <a:lnTo>
                    <a:pt x="69544" y="175167"/>
                  </a:lnTo>
                  <a:lnTo>
                    <a:pt x="77680" y="166654"/>
                  </a:lnTo>
                  <a:lnTo>
                    <a:pt x="84998" y="156515"/>
                  </a:lnTo>
                  <a:lnTo>
                    <a:pt x="91440" y="145188"/>
                  </a:lnTo>
                  <a:lnTo>
                    <a:pt x="97104" y="133180"/>
                  </a:lnTo>
                  <a:lnTo>
                    <a:pt x="102152" y="121054"/>
                  </a:lnTo>
                  <a:lnTo>
                    <a:pt x="106727" y="109125"/>
                  </a:lnTo>
                  <a:lnTo>
                    <a:pt x="110633" y="97489"/>
                  </a:lnTo>
                  <a:lnTo>
                    <a:pt x="113353" y="86136"/>
                  </a:lnTo>
                  <a:lnTo>
                    <a:pt x="114699" y="75013"/>
                  </a:lnTo>
                  <a:lnTo>
                    <a:pt x="114790" y="64068"/>
                  </a:lnTo>
                  <a:lnTo>
                    <a:pt x="113863" y="53251"/>
                  </a:lnTo>
                  <a:lnTo>
                    <a:pt x="112169" y="42538"/>
                  </a:lnTo>
                  <a:lnTo>
                    <a:pt x="110075" y="32357"/>
                  </a:lnTo>
                  <a:lnTo>
                    <a:pt x="107846" y="22577"/>
                  </a:lnTo>
                  <a:lnTo>
                    <a:pt x="105289" y="12338"/>
                  </a:lnTo>
                  <a:lnTo>
                    <a:pt x="10201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780352" y="2542794"/>
              <a:ext cx="154899" cy="157514"/>
            </a:xfrm>
            <a:custGeom>
              <a:avLst/>
              <a:gdLst/>
              <a:ahLst/>
              <a:cxnLst/>
              <a:rect l="0" t="0" r="0" b="0"/>
              <a:pathLst>
                <a:path w="154899" h="157514">
                  <a:moveTo>
                    <a:pt x="126342" y="15631"/>
                  </a:moveTo>
                  <a:lnTo>
                    <a:pt x="120342" y="9897"/>
                  </a:lnTo>
                  <a:lnTo>
                    <a:pt x="113496" y="5613"/>
                  </a:lnTo>
                  <a:lnTo>
                    <a:pt x="105103" y="2416"/>
                  </a:lnTo>
                  <a:lnTo>
                    <a:pt x="95303" y="400"/>
                  </a:lnTo>
                  <a:lnTo>
                    <a:pt x="84341" y="0"/>
                  </a:lnTo>
                  <a:lnTo>
                    <a:pt x="72489" y="1311"/>
                  </a:lnTo>
                  <a:lnTo>
                    <a:pt x="60311" y="4134"/>
                  </a:lnTo>
                  <a:lnTo>
                    <a:pt x="48611" y="8159"/>
                  </a:lnTo>
                  <a:lnTo>
                    <a:pt x="37797" y="13093"/>
                  </a:lnTo>
                  <a:lnTo>
                    <a:pt x="28237" y="19014"/>
                  </a:lnTo>
                  <a:lnTo>
                    <a:pt x="20413" y="26343"/>
                  </a:lnTo>
                  <a:lnTo>
                    <a:pt x="14430" y="35181"/>
                  </a:lnTo>
                  <a:lnTo>
                    <a:pt x="10717" y="44707"/>
                  </a:lnTo>
                  <a:lnTo>
                    <a:pt x="10173" y="53422"/>
                  </a:lnTo>
                  <a:lnTo>
                    <a:pt x="12994" y="60531"/>
                  </a:lnTo>
                  <a:lnTo>
                    <a:pt x="18784" y="65776"/>
                  </a:lnTo>
                  <a:lnTo>
                    <a:pt x="26938" y="69078"/>
                  </a:lnTo>
                  <a:lnTo>
                    <a:pt x="36858" y="70636"/>
                  </a:lnTo>
                  <a:lnTo>
                    <a:pt x="47886" y="71107"/>
                  </a:lnTo>
                  <a:lnTo>
                    <a:pt x="59337" y="71449"/>
                  </a:lnTo>
                  <a:lnTo>
                    <a:pt x="70807" y="72214"/>
                  </a:lnTo>
                  <a:lnTo>
                    <a:pt x="82132" y="73566"/>
                  </a:lnTo>
                  <a:lnTo>
                    <a:pt x="93276" y="75473"/>
                  </a:lnTo>
                  <a:lnTo>
                    <a:pt x="104252" y="77837"/>
                  </a:lnTo>
                  <a:lnTo>
                    <a:pt x="114930" y="80712"/>
                  </a:lnTo>
                  <a:lnTo>
                    <a:pt x="125036" y="84311"/>
                  </a:lnTo>
                  <a:lnTo>
                    <a:pt x="134453" y="88701"/>
                  </a:lnTo>
                  <a:lnTo>
                    <a:pt x="142744" y="94122"/>
                  </a:lnTo>
                  <a:lnTo>
                    <a:pt x="149102" y="101050"/>
                  </a:lnTo>
                  <a:lnTo>
                    <a:pt x="153250" y="109590"/>
                  </a:lnTo>
                  <a:lnTo>
                    <a:pt x="154898" y="119071"/>
                  </a:lnTo>
                  <a:lnTo>
                    <a:pt x="153510" y="128280"/>
                  </a:lnTo>
                  <a:lnTo>
                    <a:pt x="149095" y="136531"/>
                  </a:lnTo>
                  <a:lnTo>
                    <a:pt x="142252" y="143354"/>
                  </a:lnTo>
                  <a:lnTo>
                    <a:pt x="133847" y="148255"/>
                  </a:lnTo>
                  <a:lnTo>
                    <a:pt x="124538" y="151182"/>
                  </a:lnTo>
                  <a:lnTo>
                    <a:pt x="114717" y="152723"/>
                  </a:lnTo>
                  <a:lnTo>
                    <a:pt x="104608" y="153858"/>
                  </a:lnTo>
                  <a:lnTo>
                    <a:pt x="94332" y="155182"/>
                  </a:lnTo>
                  <a:lnTo>
                    <a:pt x="83957" y="156587"/>
                  </a:lnTo>
                  <a:lnTo>
                    <a:pt x="73525" y="157472"/>
                  </a:lnTo>
                  <a:lnTo>
                    <a:pt x="63062" y="157513"/>
                  </a:lnTo>
                  <a:lnTo>
                    <a:pt x="52651" y="156656"/>
                  </a:lnTo>
                  <a:lnTo>
                    <a:pt x="41203" y="154779"/>
                  </a:lnTo>
                  <a:lnTo>
                    <a:pt x="25477" y="150594"/>
                  </a:lnTo>
                  <a:lnTo>
                    <a:pt x="0" y="1419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959337" y="2528397"/>
              <a:ext cx="200042" cy="179465"/>
            </a:xfrm>
            <a:custGeom>
              <a:avLst/>
              <a:gdLst/>
              <a:ahLst/>
              <a:cxnLst/>
              <a:rect l="0" t="0" r="0" b="0"/>
              <a:pathLst>
                <a:path w="200042" h="179465">
                  <a:moveTo>
                    <a:pt x="0" y="72141"/>
                  </a:moveTo>
                  <a:lnTo>
                    <a:pt x="14602" y="75008"/>
                  </a:lnTo>
                  <a:lnTo>
                    <a:pt x="27872" y="77150"/>
                  </a:lnTo>
                  <a:lnTo>
                    <a:pt x="41074" y="78753"/>
                  </a:lnTo>
                  <a:lnTo>
                    <a:pt x="54416" y="79934"/>
                  </a:lnTo>
                  <a:lnTo>
                    <a:pt x="67923" y="80782"/>
                  </a:lnTo>
                  <a:lnTo>
                    <a:pt x="81573" y="81371"/>
                  </a:lnTo>
                  <a:lnTo>
                    <a:pt x="95166" y="81440"/>
                  </a:lnTo>
                  <a:lnTo>
                    <a:pt x="108367" y="80427"/>
                  </a:lnTo>
                  <a:lnTo>
                    <a:pt x="121013" y="78109"/>
                  </a:lnTo>
                  <a:lnTo>
                    <a:pt x="132792" y="74416"/>
                  </a:lnTo>
                  <a:lnTo>
                    <a:pt x="143177" y="69263"/>
                  </a:lnTo>
                  <a:lnTo>
                    <a:pt x="151999" y="62762"/>
                  </a:lnTo>
                  <a:lnTo>
                    <a:pt x="158923" y="55312"/>
                  </a:lnTo>
                  <a:lnTo>
                    <a:pt x="163301" y="47482"/>
                  </a:lnTo>
                  <a:lnTo>
                    <a:pt x="165011" y="39628"/>
                  </a:lnTo>
                  <a:lnTo>
                    <a:pt x="164058" y="31901"/>
                  </a:lnTo>
                  <a:lnTo>
                    <a:pt x="160312" y="24333"/>
                  </a:lnTo>
                  <a:lnTo>
                    <a:pt x="153978" y="16923"/>
                  </a:lnTo>
                  <a:lnTo>
                    <a:pt x="145508" y="10135"/>
                  </a:lnTo>
                  <a:lnTo>
                    <a:pt x="135398" y="4859"/>
                  </a:lnTo>
                  <a:lnTo>
                    <a:pt x="124095" y="1465"/>
                  </a:lnTo>
                  <a:lnTo>
                    <a:pt x="112273" y="0"/>
                  </a:lnTo>
                  <a:lnTo>
                    <a:pt x="100805" y="455"/>
                  </a:lnTo>
                  <a:lnTo>
                    <a:pt x="90139" y="2618"/>
                  </a:lnTo>
                  <a:lnTo>
                    <a:pt x="80506" y="6324"/>
                  </a:lnTo>
                  <a:lnTo>
                    <a:pt x="72100" y="11543"/>
                  </a:lnTo>
                  <a:lnTo>
                    <a:pt x="64888" y="18127"/>
                  </a:lnTo>
                  <a:lnTo>
                    <a:pt x="58688" y="25986"/>
                  </a:lnTo>
                  <a:lnTo>
                    <a:pt x="53272" y="35162"/>
                  </a:lnTo>
                  <a:lnTo>
                    <a:pt x="48446" y="45558"/>
                  </a:lnTo>
                  <a:lnTo>
                    <a:pt x="44370" y="56963"/>
                  </a:lnTo>
                  <a:lnTo>
                    <a:pt x="41538" y="69142"/>
                  </a:lnTo>
                  <a:lnTo>
                    <a:pt x="40114" y="81885"/>
                  </a:lnTo>
                  <a:lnTo>
                    <a:pt x="39971" y="94865"/>
                  </a:lnTo>
                  <a:lnTo>
                    <a:pt x="40863" y="107652"/>
                  </a:lnTo>
                  <a:lnTo>
                    <a:pt x="42547" y="120020"/>
                  </a:lnTo>
                  <a:lnTo>
                    <a:pt x="45134" y="131612"/>
                  </a:lnTo>
                  <a:lnTo>
                    <a:pt x="49073" y="141872"/>
                  </a:lnTo>
                  <a:lnTo>
                    <a:pt x="54505" y="150623"/>
                  </a:lnTo>
                  <a:lnTo>
                    <a:pt x="61440" y="158009"/>
                  </a:lnTo>
                  <a:lnTo>
                    <a:pt x="69923" y="164294"/>
                  </a:lnTo>
                  <a:lnTo>
                    <a:pt x="79813" y="169740"/>
                  </a:lnTo>
                  <a:lnTo>
                    <a:pt x="90691" y="174247"/>
                  </a:lnTo>
                  <a:lnTo>
                    <a:pt x="101978" y="177379"/>
                  </a:lnTo>
                  <a:lnTo>
                    <a:pt x="113309" y="179011"/>
                  </a:lnTo>
                  <a:lnTo>
                    <a:pt x="124694" y="179464"/>
                  </a:lnTo>
                  <a:lnTo>
                    <a:pt x="136404" y="179312"/>
                  </a:lnTo>
                  <a:lnTo>
                    <a:pt x="148561" y="178954"/>
                  </a:lnTo>
                  <a:lnTo>
                    <a:pt x="160550" y="178579"/>
                  </a:lnTo>
                  <a:lnTo>
                    <a:pt x="172279" y="178220"/>
                  </a:lnTo>
                  <a:lnTo>
                    <a:pt x="184781" y="177854"/>
                  </a:lnTo>
                  <a:lnTo>
                    <a:pt x="200041" y="1774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169907" y="27058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7412062" y="2358383"/>
            <a:ext cx="1979358" cy="589597"/>
            <a:chOff x="7412062" y="2358383"/>
            <a:chExt cx="1979358" cy="589597"/>
          </a:xfrm>
        </p:grpSpPr>
        <p:sp>
          <p:nvSpPr>
            <p:cNvPr id="72" name="Freeform 71"/>
            <p:cNvSpPr/>
            <p:nvPr/>
          </p:nvSpPr>
          <p:spPr>
            <a:xfrm>
              <a:off x="7559461" y="2358383"/>
              <a:ext cx="4705" cy="368498"/>
            </a:xfrm>
            <a:custGeom>
              <a:avLst/>
              <a:gdLst/>
              <a:ahLst/>
              <a:cxnLst/>
              <a:rect l="0" t="0" r="0" b="0"/>
              <a:pathLst>
                <a:path w="4705" h="368498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4" y="38456"/>
                  </a:lnTo>
                  <a:lnTo>
                    <a:pt x="177" y="53818"/>
                  </a:lnTo>
                  <a:lnTo>
                    <a:pt x="826" y="69166"/>
                  </a:lnTo>
                  <a:lnTo>
                    <a:pt x="2069" y="83805"/>
                  </a:lnTo>
                  <a:lnTo>
                    <a:pt x="3549" y="97873"/>
                  </a:lnTo>
                  <a:lnTo>
                    <a:pt x="4549" y="112060"/>
                  </a:lnTo>
                  <a:lnTo>
                    <a:pt x="4704" y="126789"/>
                  </a:lnTo>
                  <a:lnTo>
                    <a:pt x="4144" y="142324"/>
                  </a:lnTo>
                  <a:lnTo>
                    <a:pt x="3303" y="158911"/>
                  </a:lnTo>
                  <a:lnTo>
                    <a:pt x="2478" y="176559"/>
                  </a:lnTo>
                  <a:lnTo>
                    <a:pt x="1791" y="194956"/>
                  </a:lnTo>
                  <a:lnTo>
                    <a:pt x="1262" y="213597"/>
                  </a:lnTo>
                  <a:lnTo>
                    <a:pt x="875" y="232165"/>
                  </a:lnTo>
                  <a:lnTo>
                    <a:pt x="600" y="250375"/>
                  </a:lnTo>
                  <a:lnTo>
                    <a:pt x="408" y="267909"/>
                  </a:lnTo>
                  <a:lnTo>
                    <a:pt x="276" y="284656"/>
                  </a:lnTo>
                  <a:lnTo>
                    <a:pt x="186" y="300469"/>
                  </a:lnTo>
                  <a:lnTo>
                    <a:pt x="115" y="316833"/>
                  </a:lnTo>
                  <a:lnTo>
                    <a:pt x="56" y="337420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412062" y="2516310"/>
              <a:ext cx="284270" cy="10530"/>
            </a:xfrm>
            <a:custGeom>
              <a:avLst/>
              <a:gdLst/>
              <a:ahLst/>
              <a:cxnLst/>
              <a:rect l="0" t="0" r="0" b="0"/>
              <a:pathLst>
                <a:path w="284270" h="10530">
                  <a:moveTo>
                    <a:pt x="284269" y="0"/>
                  </a:moveTo>
                  <a:lnTo>
                    <a:pt x="272534" y="0"/>
                  </a:lnTo>
                  <a:lnTo>
                    <a:pt x="261405" y="0"/>
                  </a:lnTo>
                  <a:lnTo>
                    <a:pt x="249807" y="0"/>
                  </a:lnTo>
                  <a:lnTo>
                    <a:pt x="237647" y="0"/>
                  </a:lnTo>
                  <a:lnTo>
                    <a:pt x="224986" y="0"/>
                  </a:lnTo>
                  <a:lnTo>
                    <a:pt x="211925" y="0"/>
                  </a:lnTo>
                  <a:lnTo>
                    <a:pt x="198401" y="0"/>
                  </a:lnTo>
                  <a:lnTo>
                    <a:pt x="184186" y="0"/>
                  </a:lnTo>
                  <a:lnTo>
                    <a:pt x="169223" y="5"/>
                  </a:lnTo>
                  <a:lnTo>
                    <a:pt x="153752" y="178"/>
                  </a:lnTo>
                  <a:lnTo>
                    <a:pt x="138213" y="826"/>
                  </a:lnTo>
                  <a:lnTo>
                    <a:pt x="122871" y="2075"/>
                  </a:lnTo>
                  <a:lnTo>
                    <a:pt x="107808" y="3727"/>
                  </a:lnTo>
                  <a:lnTo>
                    <a:pt x="93007" y="5376"/>
                  </a:lnTo>
                  <a:lnTo>
                    <a:pt x="78430" y="6779"/>
                  </a:lnTo>
                  <a:lnTo>
                    <a:pt x="64245" y="7874"/>
                  </a:lnTo>
                  <a:lnTo>
                    <a:pt x="49234" y="8802"/>
                  </a:lnTo>
                  <a:lnTo>
                    <a:pt x="29841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696331" y="2358383"/>
              <a:ext cx="304842" cy="348854"/>
            </a:xfrm>
            <a:custGeom>
              <a:avLst/>
              <a:gdLst/>
              <a:ahLst/>
              <a:cxnLst/>
              <a:rect l="0" t="0" r="0" b="0"/>
              <a:pathLst>
                <a:path w="304842" h="348854">
                  <a:moveTo>
                    <a:pt x="0" y="0"/>
                  </a:moveTo>
                  <a:lnTo>
                    <a:pt x="0" y="8674"/>
                  </a:lnTo>
                  <a:lnTo>
                    <a:pt x="1" y="21021"/>
                  </a:lnTo>
                  <a:lnTo>
                    <a:pt x="1" y="35199"/>
                  </a:lnTo>
                  <a:lnTo>
                    <a:pt x="1" y="50463"/>
                  </a:lnTo>
                  <a:lnTo>
                    <a:pt x="1" y="66448"/>
                  </a:lnTo>
                  <a:lnTo>
                    <a:pt x="1" y="82930"/>
                  </a:lnTo>
                  <a:lnTo>
                    <a:pt x="6" y="99753"/>
                  </a:lnTo>
                  <a:lnTo>
                    <a:pt x="178" y="116812"/>
                  </a:lnTo>
                  <a:lnTo>
                    <a:pt x="827" y="134029"/>
                  </a:lnTo>
                  <a:lnTo>
                    <a:pt x="2075" y="151356"/>
                  </a:lnTo>
                  <a:lnTo>
                    <a:pt x="3728" y="168755"/>
                  </a:lnTo>
                  <a:lnTo>
                    <a:pt x="5376" y="186203"/>
                  </a:lnTo>
                  <a:lnTo>
                    <a:pt x="6779" y="203680"/>
                  </a:lnTo>
                  <a:lnTo>
                    <a:pt x="7872" y="221010"/>
                  </a:lnTo>
                  <a:lnTo>
                    <a:pt x="8680" y="237879"/>
                  </a:lnTo>
                  <a:lnTo>
                    <a:pt x="9257" y="254154"/>
                  </a:lnTo>
                  <a:lnTo>
                    <a:pt x="9662" y="269863"/>
                  </a:lnTo>
                  <a:lnTo>
                    <a:pt x="9942" y="285105"/>
                  </a:lnTo>
                  <a:lnTo>
                    <a:pt x="10121" y="299961"/>
                  </a:lnTo>
                  <a:lnTo>
                    <a:pt x="9798" y="313410"/>
                  </a:lnTo>
                  <a:lnTo>
                    <a:pt x="8341" y="321973"/>
                  </a:lnTo>
                  <a:lnTo>
                    <a:pt x="6202" y="323516"/>
                  </a:lnTo>
                  <a:lnTo>
                    <a:pt x="4336" y="319830"/>
                  </a:lnTo>
                  <a:lnTo>
                    <a:pt x="3133" y="312671"/>
                  </a:lnTo>
                  <a:lnTo>
                    <a:pt x="2822" y="303210"/>
                  </a:lnTo>
                  <a:lnTo>
                    <a:pt x="3417" y="292216"/>
                  </a:lnTo>
                  <a:lnTo>
                    <a:pt x="4628" y="280035"/>
                  </a:lnTo>
                  <a:lnTo>
                    <a:pt x="5977" y="266702"/>
                  </a:lnTo>
                  <a:lnTo>
                    <a:pt x="7194" y="252326"/>
                  </a:lnTo>
                  <a:lnTo>
                    <a:pt x="8672" y="237582"/>
                  </a:lnTo>
                  <a:lnTo>
                    <a:pt x="11336" y="223593"/>
                  </a:lnTo>
                  <a:lnTo>
                    <a:pt x="15614" y="210944"/>
                  </a:lnTo>
                  <a:lnTo>
                    <a:pt x="21456" y="200333"/>
                  </a:lnTo>
                  <a:lnTo>
                    <a:pt x="28599" y="192792"/>
                  </a:lnTo>
                  <a:lnTo>
                    <a:pt x="36735" y="188585"/>
                  </a:lnTo>
                  <a:lnTo>
                    <a:pt x="45435" y="187506"/>
                  </a:lnTo>
                  <a:lnTo>
                    <a:pt x="54181" y="189267"/>
                  </a:lnTo>
                  <a:lnTo>
                    <a:pt x="62679" y="193407"/>
                  </a:lnTo>
                  <a:lnTo>
                    <a:pt x="70687" y="199400"/>
                  </a:lnTo>
                  <a:lnTo>
                    <a:pt x="77917" y="206767"/>
                  </a:lnTo>
                  <a:lnTo>
                    <a:pt x="84301" y="215120"/>
                  </a:lnTo>
                  <a:lnTo>
                    <a:pt x="89927" y="224164"/>
                  </a:lnTo>
                  <a:lnTo>
                    <a:pt x="94947" y="233687"/>
                  </a:lnTo>
                  <a:lnTo>
                    <a:pt x="99510" y="243542"/>
                  </a:lnTo>
                  <a:lnTo>
                    <a:pt x="103577" y="253786"/>
                  </a:lnTo>
                  <a:lnTo>
                    <a:pt x="106937" y="264657"/>
                  </a:lnTo>
                  <a:lnTo>
                    <a:pt x="109546" y="276201"/>
                  </a:lnTo>
                  <a:lnTo>
                    <a:pt x="111996" y="287161"/>
                  </a:lnTo>
                  <a:lnTo>
                    <a:pt x="115429" y="294159"/>
                  </a:lnTo>
                  <a:lnTo>
                    <a:pt x="120002" y="295667"/>
                  </a:lnTo>
                  <a:lnTo>
                    <a:pt x="125099" y="293667"/>
                  </a:lnTo>
                  <a:lnTo>
                    <a:pt x="130897" y="290010"/>
                  </a:lnTo>
                  <a:lnTo>
                    <a:pt x="137998" y="286145"/>
                  </a:lnTo>
                  <a:lnTo>
                    <a:pt x="146622" y="282798"/>
                  </a:lnTo>
                  <a:lnTo>
                    <a:pt x="156644" y="280171"/>
                  </a:lnTo>
                  <a:lnTo>
                    <a:pt x="167801" y="278221"/>
                  </a:lnTo>
                  <a:lnTo>
                    <a:pt x="179816" y="276819"/>
                  </a:lnTo>
                  <a:lnTo>
                    <a:pt x="192456" y="275666"/>
                  </a:lnTo>
                  <a:lnTo>
                    <a:pt x="205537" y="274340"/>
                  </a:lnTo>
                  <a:lnTo>
                    <a:pt x="218920" y="272623"/>
                  </a:lnTo>
                  <a:lnTo>
                    <a:pt x="232345" y="270483"/>
                  </a:lnTo>
                  <a:lnTo>
                    <a:pt x="245440" y="267974"/>
                  </a:lnTo>
                  <a:lnTo>
                    <a:pt x="258016" y="265165"/>
                  </a:lnTo>
                  <a:lnTo>
                    <a:pt x="269750" y="261805"/>
                  </a:lnTo>
                  <a:lnTo>
                    <a:pt x="280106" y="257340"/>
                  </a:lnTo>
                  <a:lnTo>
                    <a:pt x="288913" y="251556"/>
                  </a:lnTo>
                  <a:lnTo>
                    <a:pt x="295996" y="244553"/>
                  </a:lnTo>
                  <a:lnTo>
                    <a:pt x="301014" y="236556"/>
                  </a:lnTo>
                  <a:lnTo>
                    <a:pt x="303972" y="227815"/>
                  </a:lnTo>
                  <a:lnTo>
                    <a:pt x="304841" y="218863"/>
                  </a:lnTo>
                  <a:lnTo>
                    <a:pt x="303389" y="210473"/>
                  </a:lnTo>
                  <a:lnTo>
                    <a:pt x="299705" y="203028"/>
                  </a:lnTo>
                  <a:lnTo>
                    <a:pt x="293980" y="196710"/>
                  </a:lnTo>
                  <a:lnTo>
                    <a:pt x="286325" y="191684"/>
                  </a:lnTo>
                  <a:lnTo>
                    <a:pt x="277004" y="187904"/>
                  </a:lnTo>
                  <a:lnTo>
                    <a:pt x="266679" y="185501"/>
                  </a:lnTo>
                  <a:lnTo>
                    <a:pt x="256298" y="184853"/>
                  </a:lnTo>
                  <a:lnTo>
                    <a:pt x="246396" y="186008"/>
                  </a:lnTo>
                  <a:lnTo>
                    <a:pt x="237124" y="188730"/>
                  </a:lnTo>
                  <a:lnTo>
                    <a:pt x="228436" y="192691"/>
                  </a:lnTo>
                  <a:lnTo>
                    <a:pt x="220226" y="197579"/>
                  </a:lnTo>
                  <a:lnTo>
                    <a:pt x="212542" y="203300"/>
                  </a:lnTo>
                  <a:lnTo>
                    <a:pt x="205593" y="209963"/>
                  </a:lnTo>
                  <a:lnTo>
                    <a:pt x="199436" y="217559"/>
                  </a:lnTo>
                  <a:lnTo>
                    <a:pt x="194147" y="226116"/>
                  </a:lnTo>
                  <a:lnTo>
                    <a:pt x="189891" y="235771"/>
                  </a:lnTo>
                  <a:lnTo>
                    <a:pt x="186663" y="246487"/>
                  </a:lnTo>
                  <a:lnTo>
                    <a:pt x="184480" y="257938"/>
                  </a:lnTo>
                  <a:lnTo>
                    <a:pt x="183455" y="269617"/>
                  </a:lnTo>
                  <a:lnTo>
                    <a:pt x="183547" y="281206"/>
                  </a:lnTo>
                  <a:lnTo>
                    <a:pt x="184743" y="292426"/>
                  </a:lnTo>
                  <a:lnTo>
                    <a:pt x="187141" y="302961"/>
                  </a:lnTo>
                  <a:lnTo>
                    <a:pt x="190683" y="312707"/>
                  </a:lnTo>
                  <a:lnTo>
                    <a:pt x="195350" y="321574"/>
                  </a:lnTo>
                  <a:lnTo>
                    <a:pt x="201231" y="329391"/>
                  </a:lnTo>
                  <a:lnTo>
                    <a:pt x="208263" y="336161"/>
                  </a:lnTo>
                  <a:lnTo>
                    <a:pt x="216255" y="341710"/>
                  </a:lnTo>
                  <a:lnTo>
                    <a:pt x="224988" y="345614"/>
                  </a:lnTo>
                  <a:lnTo>
                    <a:pt x="234256" y="347800"/>
                  </a:lnTo>
                  <a:lnTo>
                    <a:pt x="243444" y="348639"/>
                  </a:lnTo>
                  <a:lnTo>
                    <a:pt x="252441" y="348853"/>
                  </a:lnTo>
                  <a:lnTo>
                    <a:pt x="262035" y="348461"/>
                  </a:lnTo>
                  <a:lnTo>
                    <a:pt x="273742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043772" y="2558425"/>
              <a:ext cx="52644" cy="147399"/>
            </a:xfrm>
            <a:custGeom>
              <a:avLst/>
              <a:gdLst/>
              <a:ahLst/>
              <a:cxnLst/>
              <a:rect l="0" t="0" r="0" b="0"/>
              <a:pathLst>
                <a:path w="52644" h="147399">
                  <a:moveTo>
                    <a:pt x="0" y="0"/>
                  </a:moveTo>
                  <a:lnTo>
                    <a:pt x="2933" y="8801"/>
                  </a:lnTo>
                  <a:lnTo>
                    <a:pt x="5715" y="17148"/>
                  </a:lnTo>
                  <a:lnTo>
                    <a:pt x="8615" y="25846"/>
                  </a:lnTo>
                  <a:lnTo>
                    <a:pt x="11656" y="34967"/>
                  </a:lnTo>
                  <a:lnTo>
                    <a:pt x="14820" y="44462"/>
                  </a:lnTo>
                  <a:lnTo>
                    <a:pt x="18085" y="54254"/>
                  </a:lnTo>
                  <a:lnTo>
                    <a:pt x="21423" y="64268"/>
                  </a:lnTo>
                  <a:lnTo>
                    <a:pt x="24815" y="74442"/>
                  </a:lnTo>
                  <a:lnTo>
                    <a:pt x="28243" y="84724"/>
                  </a:lnTo>
                  <a:lnTo>
                    <a:pt x="31738" y="95009"/>
                  </a:lnTo>
                  <a:lnTo>
                    <a:pt x="35822" y="106358"/>
                  </a:lnTo>
                  <a:lnTo>
                    <a:pt x="41970" y="122002"/>
                  </a:lnTo>
                  <a:lnTo>
                    <a:pt x="52643" y="1473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033243" y="2516310"/>
              <a:ext cx="157929" cy="431670"/>
            </a:xfrm>
            <a:custGeom>
              <a:avLst/>
              <a:gdLst/>
              <a:ahLst/>
              <a:cxnLst/>
              <a:rect l="0" t="0" r="0" b="0"/>
              <a:pathLst>
                <a:path w="157929" h="431670">
                  <a:moveTo>
                    <a:pt x="157928" y="0"/>
                  </a:moveTo>
                  <a:lnTo>
                    <a:pt x="154994" y="8869"/>
                  </a:lnTo>
                  <a:lnTo>
                    <a:pt x="152211" y="17856"/>
                  </a:lnTo>
                  <a:lnTo>
                    <a:pt x="149312" y="27847"/>
                  </a:lnTo>
                  <a:lnTo>
                    <a:pt x="146272" y="38654"/>
                  </a:lnTo>
                  <a:lnTo>
                    <a:pt x="143107" y="49818"/>
                  </a:lnTo>
                  <a:lnTo>
                    <a:pt x="139844" y="61023"/>
                  </a:lnTo>
                  <a:lnTo>
                    <a:pt x="136505" y="72135"/>
                  </a:lnTo>
                  <a:lnTo>
                    <a:pt x="133114" y="83119"/>
                  </a:lnTo>
                  <a:lnTo>
                    <a:pt x="129685" y="93985"/>
                  </a:lnTo>
                  <a:lnTo>
                    <a:pt x="126230" y="104755"/>
                  </a:lnTo>
                  <a:lnTo>
                    <a:pt x="122758" y="115452"/>
                  </a:lnTo>
                  <a:lnTo>
                    <a:pt x="119269" y="126098"/>
                  </a:lnTo>
                  <a:lnTo>
                    <a:pt x="115603" y="136706"/>
                  </a:lnTo>
                  <a:lnTo>
                    <a:pt x="111456" y="147288"/>
                  </a:lnTo>
                  <a:lnTo>
                    <a:pt x="106701" y="157863"/>
                  </a:lnTo>
                  <a:lnTo>
                    <a:pt x="101371" y="168761"/>
                  </a:lnTo>
                  <a:lnTo>
                    <a:pt x="95567" y="180603"/>
                  </a:lnTo>
                  <a:lnTo>
                    <a:pt x="89410" y="193640"/>
                  </a:lnTo>
                  <a:lnTo>
                    <a:pt x="83156" y="207481"/>
                  </a:lnTo>
                  <a:lnTo>
                    <a:pt x="77192" y="221311"/>
                  </a:lnTo>
                  <a:lnTo>
                    <a:pt x="71697" y="234657"/>
                  </a:lnTo>
                  <a:lnTo>
                    <a:pt x="66517" y="247719"/>
                  </a:lnTo>
                  <a:lnTo>
                    <a:pt x="61272" y="261162"/>
                  </a:lnTo>
                  <a:lnTo>
                    <a:pt x="55741" y="275345"/>
                  </a:lnTo>
                  <a:lnTo>
                    <a:pt x="49871" y="289990"/>
                  </a:lnTo>
                  <a:lnTo>
                    <a:pt x="43698" y="304374"/>
                  </a:lnTo>
                  <a:lnTo>
                    <a:pt x="37286" y="318095"/>
                  </a:lnTo>
                  <a:lnTo>
                    <a:pt x="30863" y="331242"/>
                  </a:lnTo>
                  <a:lnTo>
                    <a:pt x="24783" y="344210"/>
                  </a:lnTo>
                  <a:lnTo>
                    <a:pt x="19221" y="357257"/>
                  </a:lnTo>
                  <a:lnTo>
                    <a:pt x="14319" y="370259"/>
                  </a:lnTo>
                  <a:lnTo>
                    <a:pt x="9802" y="384273"/>
                  </a:lnTo>
                  <a:lnTo>
                    <a:pt x="5274" y="402772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490494" y="2533283"/>
              <a:ext cx="206045" cy="193598"/>
            </a:xfrm>
            <a:custGeom>
              <a:avLst/>
              <a:gdLst/>
              <a:ahLst/>
              <a:cxnLst/>
              <a:rect l="0" t="0" r="0" b="0"/>
              <a:pathLst>
                <a:path w="206045" h="193598">
                  <a:moveTo>
                    <a:pt x="100759" y="77784"/>
                  </a:moveTo>
                  <a:lnTo>
                    <a:pt x="100625" y="66116"/>
                  </a:lnTo>
                  <a:lnTo>
                    <a:pt x="99345" y="55627"/>
                  </a:lnTo>
                  <a:lnTo>
                    <a:pt x="96752" y="45330"/>
                  </a:lnTo>
                  <a:lnTo>
                    <a:pt x="93033" y="35201"/>
                  </a:lnTo>
                  <a:lnTo>
                    <a:pt x="88400" y="25506"/>
                  </a:lnTo>
                  <a:lnTo>
                    <a:pt x="83063" y="16388"/>
                  </a:lnTo>
                  <a:lnTo>
                    <a:pt x="77042" y="8477"/>
                  </a:lnTo>
                  <a:lnTo>
                    <a:pt x="70180" y="2908"/>
                  </a:lnTo>
                  <a:lnTo>
                    <a:pt x="62460" y="102"/>
                  </a:lnTo>
                  <a:lnTo>
                    <a:pt x="54159" y="0"/>
                  </a:lnTo>
                  <a:lnTo>
                    <a:pt x="45743" y="2433"/>
                  </a:lnTo>
                  <a:lnTo>
                    <a:pt x="37494" y="7032"/>
                  </a:lnTo>
                  <a:lnTo>
                    <a:pt x="29668" y="13335"/>
                  </a:lnTo>
                  <a:lnTo>
                    <a:pt x="22565" y="20912"/>
                  </a:lnTo>
                  <a:lnTo>
                    <a:pt x="16276" y="29411"/>
                  </a:lnTo>
                  <a:lnTo>
                    <a:pt x="10883" y="38722"/>
                  </a:lnTo>
                  <a:lnTo>
                    <a:pt x="6554" y="48957"/>
                  </a:lnTo>
                  <a:lnTo>
                    <a:pt x="3272" y="60098"/>
                  </a:lnTo>
                  <a:lnTo>
                    <a:pt x="1051" y="71850"/>
                  </a:lnTo>
                  <a:lnTo>
                    <a:pt x="0" y="83740"/>
                  </a:lnTo>
                  <a:lnTo>
                    <a:pt x="69" y="95479"/>
                  </a:lnTo>
                  <a:lnTo>
                    <a:pt x="1081" y="106971"/>
                  </a:lnTo>
                  <a:lnTo>
                    <a:pt x="2822" y="118221"/>
                  </a:lnTo>
                  <a:lnTo>
                    <a:pt x="5102" y="129270"/>
                  </a:lnTo>
                  <a:lnTo>
                    <a:pt x="7766" y="140165"/>
                  </a:lnTo>
                  <a:lnTo>
                    <a:pt x="10701" y="150948"/>
                  </a:lnTo>
                  <a:lnTo>
                    <a:pt x="13833" y="161637"/>
                  </a:lnTo>
                  <a:lnTo>
                    <a:pt x="17599" y="171765"/>
                  </a:lnTo>
                  <a:lnTo>
                    <a:pt x="22877" y="180429"/>
                  </a:lnTo>
                  <a:lnTo>
                    <a:pt x="30018" y="187237"/>
                  </a:lnTo>
                  <a:lnTo>
                    <a:pt x="38579" y="191807"/>
                  </a:lnTo>
                  <a:lnTo>
                    <a:pt x="47629" y="193525"/>
                  </a:lnTo>
                  <a:lnTo>
                    <a:pt x="56560" y="192342"/>
                  </a:lnTo>
                  <a:lnTo>
                    <a:pt x="64977" y="188650"/>
                  </a:lnTo>
                  <a:lnTo>
                    <a:pt x="72543" y="182983"/>
                  </a:lnTo>
                  <a:lnTo>
                    <a:pt x="79179" y="175846"/>
                  </a:lnTo>
                  <a:lnTo>
                    <a:pt x="84987" y="167653"/>
                  </a:lnTo>
                  <a:lnTo>
                    <a:pt x="90139" y="158718"/>
                  </a:lnTo>
                  <a:lnTo>
                    <a:pt x="94792" y="149265"/>
                  </a:lnTo>
                  <a:lnTo>
                    <a:pt x="98922" y="139293"/>
                  </a:lnTo>
                  <a:lnTo>
                    <a:pt x="102324" y="128607"/>
                  </a:lnTo>
                  <a:lnTo>
                    <a:pt x="104955" y="117252"/>
                  </a:lnTo>
                  <a:lnTo>
                    <a:pt x="107212" y="108740"/>
                  </a:lnTo>
                  <a:lnTo>
                    <a:pt x="109527" y="107045"/>
                  </a:lnTo>
                  <a:lnTo>
                    <a:pt x="111870" y="110301"/>
                  </a:lnTo>
                  <a:lnTo>
                    <a:pt x="114506" y="116488"/>
                  </a:lnTo>
                  <a:lnTo>
                    <a:pt x="117812" y="124383"/>
                  </a:lnTo>
                  <a:lnTo>
                    <a:pt x="121926" y="133283"/>
                  </a:lnTo>
                  <a:lnTo>
                    <a:pt x="126789" y="142622"/>
                  </a:lnTo>
                  <a:lnTo>
                    <a:pt x="132258" y="151856"/>
                  </a:lnTo>
                  <a:lnTo>
                    <a:pt x="138199" y="160707"/>
                  </a:lnTo>
                  <a:lnTo>
                    <a:pt x="144812" y="168796"/>
                  </a:lnTo>
                  <a:lnTo>
                    <a:pt x="152613" y="175556"/>
                  </a:lnTo>
                  <a:lnTo>
                    <a:pt x="161770" y="180807"/>
                  </a:lnTo>
                  <a:lnTo>
                    <a:pt x="171554" y="184699"/>
                  </a:lnTo>
                  <a:lnTo>
                    <a:pt x="181471" y="187907"/>
                  </a:lnTo>
                  <a:lnTo>
                    <a:pt x="192396" y="190712"/>
                  </a:lnTo>
                  <a:lnTo>
                    <a:pt x="206044" y="1935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703878" y="2547896"/>
              <a:ext cx="97946" cy="145253"/>
            </a:xfrm>
            <a:custGeom>
              <a:avLst/>
              <a:gdLst/>
              <a:ahLst/>
              <a:cxnLst/>
              <a:rect l="0" t="0" r="0" b="0"/>
              <a:pathLst>
                <a:path w="97946" h="145253">
                  <a:moveTo>
                    <a:pt x="3189" y="63171"/>
                  </a:moveTo>
                  <a:lnTo>
                    <a:pt x="3256" y="74906"/>
                  </a:lnTo>
                  <a:lnTo>
                    <a:pt x="3896" y="86035"/>
                  </a:lnTo>
                  <a:lnTo>
                    <a:pt x="5193" y="97629"/>
                  </a:lnTo>
                  <a:lnTo>
                    <a:pt x="7053" y="109617"/>
                  </a:lnTo>
                  <a:lnTo>
                    <a:pt x="9369" y="121629"/>
                  </a:lnTo>
                  <a:lnTo>
                    <a:pt x="12020" y="133363"/>
                  </a:lnTo>
                  <a:lnTo>
                    <a:pt x="14301" y="142331"/>
                  </a:lnTo>
                  <a:lnTo>
                    <a:pt x="15237" y="145252"/>
                  </a:lnTo>
                  <a:lnTo>
                    <a:pt x="14789" y="142697"/>
                  </a:lnTo>
                  <a:lnTo>
                    <a:pt x="13309" y="136246"/>
                  </a:lnTo>
                  <a:lnTo>
                    <a:pt x="11132" y="127362"/>
                  </a:lnTo>
                  <a:lnTo>
                    <a:pt x="8499" y="117249"/>
                  </a:lnTo>
                  <a:lnTo>
                    <a:pt x="5575" y="106625"/>
                  </a:lnTo>
                  <a:lnTo>
                    <a:pt x="2793" y="95841"/>
                  </a:lnTo>
                  <a:lnTo>
                    <a:pt x="832" y="85045"/>
                  </a:lnTo>
                  <a:lnTo>
                    <a:pt x="0" y="74296"/>
                  </a:lnTo>
                  <a:lnTo>
                    <a:pt x="426" y="63766"/>
                  </a:lnTo>
                  <a:lnTo>
                    <a:pt x="2231" y="53757"/>
                  </a:lnTo>
                  <a:lnTo>
                    <a:pt x="5341" y="44396"/>
                  </a:lnTo>
                  <a:lnTo>
                    <a:pt x="9700" y="35803"/>
                  </a:lnTo>
                  <a:lnTo>
                    <a:pt x="15366" y="28175"/>
                  </a:lnTo>
                  <a:lnTo>
                    <a:pt x="22252" y="21531"/>
                  </a:lnTo>
                  <a:lnTo>
                    <a:pt x="30316" y="15898"/>
                  </a:lnTo>
                  <a:lnTo>
                    <a:pt x="39630" y="11406"/>
                  </a:lnTo>
                  <a:lnTo>
                    <a:pt x="50100" y="8011"/>
                  </a:lnTo>
                  <a:lnTo>
                    <a:pt x="60919" y="5539"/>
                  </a:lnTo>
                  <a:lnTo>
                    <a:pt x="71718" y="3520"/>
                  </a:lnTo>
                  <a:lnTo>
                    <a:pt x="83446" y="1775"/>
                  </a:lnTo>
                  <a:lnTo>
                    <a:pt x="979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832077" y="2524411"/>
              <a:ext cx="127675" cy="190696"/>
            </a:xfrm>
            <a:custGeom>
              <a:avLst/>
              <a:gdLst/>
              <a:ahLst/>
              <a:cxnLst/>
              <a:rect l="0" t="0" r="0" b="0"/>
              <a:pathLst>
                <a:path w="127675" h="190696">
                  <a:moveTo>
                    <a:pt x="1332" y="65599"/>
                  </a:moveTo>
                  <a:lnTo>
                    <a:pt x="7334" y="71332"/>
                  </a:lnTo>
                  <a:lnTo>
                    <a:pt x="14179" y="75617"/>
                  </a:lnTo>
                  <a:lnTo>
                    <a:pt x="22567" y="78818"/>
                  </a:lnTo>
                  <a:lnTo>
                    <a:pt x="32194" y="81006"/>
                  </a:lnTo>
                  <a:lnTo>
                    <a:pt x="42508" y="82055"/>
                  </a:lnTo>
                  <a:lnTo>
                    <a:pt x="53111" y="81992"/>
                  </a:lnTo>
                  <a:lnTo>
                    <a:pt x="63637" y="80823"/>
                  </a:lnTo>
                  <a:lnTo>
                    <a:pt x="73689" y="78446"/>
                  </a:lnTo>
                  <a:lnTo>
                    <a:pt x="83094" y="74915"/>
                  </a:lnTo>
                  <a:lnTo>
                    <a:pt x="91388" y="70087"/>
                  </a:lnTo>
                  <a:lnTo>
                    <a:pt x="97757" y="63565"/>
                  </a:lnTo>
                  <a:lnTo>
                    <a:pt x="101921" y="55296"/>
                  </a:lnTo>
                  <a:lnTo>
                    <a:pt x="103923" y="45829"/>
                  </a:lnTo>
                  <a:lnTo>
                    <a:pt x="103836" y="36097"/>
                  </a:lnTo>
                  <a:lnTo>
                    <a:pt x="101919" y="26677"/>
                  </a:lnTo>
                  <a:lnTo>
                    <a:pt x="98212" y="18085"/>
                  </a:lnTo>
                  <a:lnTo>
                    <a:pt x="92458" y="10926"/>
                  </a:lnTo>
                  <a:lnTo>
                    <a:pt x="84712" y="5386"/>
                  </a:lnTo>
                  <a:lnTo>
                    <a:pt x="75597" y="1635"/>
                  </a:lnTo>
                  <a:lnTo>
                    <a:pt x="66103" y="0"/>
                  </a:lnTo>
                  <a:lnTo>
                    <a:pt x="56834" y="453"/>
                  </a:lnTo>
                  <a:lnTo>
                    <a:pt x="48004" y="2687"/>
                  </a:lnTo>
                  <a:lnTo>
                    <a:pt x="39619" y="6310"/>
                  </a:lnTo>
                  <a:lnTo>
                    <a:pt x="31617" y="10978"/>
                  </a:lnTo>
                  <a:lnTo>
                    <a:pt x="24073" y="16888"/>
                  </a:lnTo>
                  <a:lnTo>
                    <a:pt x="17220" y="24743"/>
                  </a:lnTo>
                  <a:lnTo>
                    <a:pt x="11131" y="34761"/>
                  </a:lnTo>
                  <a:lnTo>
                    <a:pt x="6057" y="46404"/>
                  </a:lnTo>
                  <a:lnTo>
                    <a:pt x="2478" y="58675"/>
                  </a:lnTo>
                  <a:lnTo>
                    <a:pt x="517" y="70926"/>
                  </a:lnTo>
                  <a:lnTo>
                    <a:pt x="0" y="82896"/>
                  </a:lnTo>
                  <a:lnTo>
                    <a:pt x="632" y="94533"/>
                  </a:lnTo>
                  <a:lnTo>
                    <a:pt x="2133" y="105869"/>
                  </a:lnTo>
                  <a:lnTo>
                    <a:pt x="4425" y="116803"/>
                  </a:lnTo>
                  <a:lnTo>
                    <a:pt x="7634" y="127086"/>
                  </a:lnTo>
                  <a:lnTo>
                    <a:pt x="11752" y="136639"/>
                  </a:lnTo>
                  <a:lnTo>
                    <a:pt x="16652" y="145531"/>
                  </a:lnTo>
                  <a:lnTo>
                    <a:pt x="22165" y="153891"/>
                  </a:lnTo>
                  <a:lnTo>
                    <a:pt x="28139" y="161846"/>
                  </a:lnTo>
                  <a:lnTo>
                    <a:pt x="34607" y="169342"/>
                  </a:lnTo>
                  <a:lnTo>
                    <a:pt x="41782" y="176157"/>
                  </a:lnTo>
                  <a:lnTo>
                    <a:pt x="49719" y="182210"/>
                  </a:lnTo>
                  <a:lnTo>
                    <a:pt x="58338" y="187089"/>
                  </a:lnTo>
                  <a:lnTo>
                    <a:pt x="67503" y="190004"/>
                  </a:lnTo>
                  <a:lnTo>
                    <a:pt x="77066" y="190695"/>
                  </a:lnTo>
                  <a:lnTo>
                    <a:pt x="86590" y="189208"/>
                  </a:lnTo>
                  <a:lnTo>
                    <a:pt x="95371" y="185625"/>
                  </a:lnTo>
                  <a:lnTo>
                    <a:pt x="103083" y="180230"/>
                  </a:lnTo>
                  <a:lnTo>
                    <a:pt x="109600" y="173853"/>
                  </a:lnTo>
                  <a:lnTo>
                    <a:pt x="115459" y="167147"/>
                  </a:lnTo>
                  <a:lnTo>
                    <a:pt x="121171" y="159530"/>
                  </a:lnTo>
                  <a:lnTo>
                    <a:pt x="127674" y="1498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980808" y="2572389"/>
              <a:ext cx="136872" cy="156495"/>
            </a:xfrm>
            <a:custGeom>
              <a:avLst/>
              <a:gdLst/>
              <a:ahLst/>
              <a:cxnLst/>
              <a:rect l="0" t="0" r="0" b="0"/>
              <a:pathLst>
                <a:path w="136872" h="156495">
                  <a:moveTo>
                    <a:pt x="0" y="38678"/>
                  </a:moveTo>
                  <a:lnTo>
                    <a:pt x="2867" y="47546"/>
                  </a:lnTo>
                  <a:lnTo>
                    <a:pt x="5008" y="56533"/>
                  </a:lnTo>
                  <a:lnTo>
                    <a:pt x="6613" y="66533"/>
                  </a:lnTo>
                  <a:lnTo>
                    <a:pt x="7792" y="77686"/>
                  </a:lnTo>
                  <a:lnTo>
                    <a:pt x="8640" y="90146"/>
                  </a:lnTo>
                  <a:lnTo>
                    <a:pt x="9244" y="103849"/>
                  </a:lnTo>
                  <a:lnTo>
                    <a:pt x="9830" y="118266"/>
                  </a:lnTo>
                  <a:lnTo>
                    <a:pt x="10762" y="132547"/>
                  </a:lnTo>
                  <a:lnTo>
                    <a:pt x="12185" y="146118"/>
                  </a:lnTo>
                  <a:lnTo>
                    <a:pt x="13276" y="155351"/>
                  </a:lnTo>
                  <a:lnTo>
                    <a:pt x="13232" y="156494"/>
                  </a:lnTo>
                  <a:lnTo>
                    <a:pt x="12725" y="151874"/>
                  </a:lnTo>
                  <a:lnTo>
                    <a:pt x="12005" y="143745"/>
                  </a:lnTo>
                  <a:lnTo>
                    <a:pt x="10895" y="133464"/>
                  </a:lnTo>
                  <a:lnTo>
                    <a:pt x="9296" y="121842"/>
                  </a:lnTo>
                  <a:lnTo>
                    <a:pt x="7558" y="109370"/>
                  </a:lnTo>
                  <a:lnTo>
                    <a:pt x="6377" y="96355"/>
                  </a:lnTo>
                  <a:lnTo>
                    <a:pt x="6100" y="82993"/>
                  </a:lnTo>
                  <a:lnTo>
                    <a:pt x="6744" y="69571"/>
                  </a:lnTo>
                  <a:lnTo>
                    <a:pt x="8175" y="56474"/>
                  </a:lnTo>
                  <a:lnTo>
                    <a:pt x="10220" y="43892"/>
                  </a:lnTo>
                  <a:lnTo>
                    <a:pt x="13052" y="32153"/>
                  </a:lnTo>
                  <a:lnTo>
                    <a:pt x="17155" y="21794"/>
                  </a:lnTo>
                  <a:lnTo>
                    <a:pt x="22688" y="12989"/>
                  </a:lnTo>
                  <a:lnTo>
                    <a:pt x="29352" y="6077"/>
                  </a:lnTo>
                  <a:lnTo>
                    <a:pt x="36587" y="1706"/>
                  </a:lnTo>
                  <a:lnTo>
                    <a:pt x="44008" y="0"/>
                  </a:lnTo>
                  <a:lnTo>
                    <a:pt x="51429" y="955"/>
                  </a:lnTo>
                  <a:lnTo>
                    <a:pt x="58785" y="4704"/>
                  </a:lnTo>
                  <a:lnTo>
                    <a:pt x="66063" y="11039"/>
                  </a:lnTo>
                  <a:lnTo>
                    <a:pt x="73272" y="19510"/>
                  </a:lnTo>
                  <a:lnTo>
                    <a:pt x="80426" y="29620"/>
                  </a:lnTo>
                  <a:lnTo>
                    <a:pt x="87534" y="40928"/>
                  </a:lnTo>
                  <a:lnTo>
                    <a:pt x="94445" y="52923"/>
                  </a:lnTo>
                  <a:lnTo>
                    <a:pt x="100860" y="65040"/>
                  </a:lnTo>
                  <a:lnTo>
                    <a:pt x="106655" y="76959"/>
                  </a:lnTo>
                  <a:lnTo>
                    <a:pt x="111913" y="88515"/>
                  </a:lnTo>
                  <a:lnTo>
                    <a:pt x="117453" y="100937"/>
                  </a:lnTo>
                  <a:lnTo>
                    <a:pt x="124879" y="117547"/>
                  </a:lnTo>
                  <a:lnTo>
                    <a:pt x="136871" y="1439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096622" y="2411026"/>
              <a:ext cx="21058" cy="63172"/>
            </a:xfrm>
            <a:custGeom>
              <a:avLst/>
              <a:gdLst/>
              <a:ahLst/>
              <a:cxnLst/>
              <a:rect l="0" t="0" r="0" b="0"/>
              <a:pathLst>
                <a:path w="21058" h="63172">
                  <a:moveTo>
                    <a:pt x="0" y="0"/>
                  </a:moveTo>
                  <a:lnTo>
                    <a:pt x="2933" y="8801"/>
                  </a:lnTo>
                  <a:lnTo>
                    <a:pt x="5716" y="17148"/>
                  </a:lnTo>
                  <a:lnTo>
                    <a:pt x="8610" y="25833"/>
                  </a:lnTo>
                  <a:lnTo>
                    <a:pt x="11489" y="34468"/>
                  </a:lnTo>
                  <a:lnTo>
                    <a:pt x="14318" y="42955"/>
                  </a:lnTo>
                  <a:lnTo>
                    <a:pt x="17347" y="52041"/>
                  </a:lnTo>
                  <a:lnTo>
                    <a:pt x="21057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9307192" y="2411026"/>
              <a:ext cx="21058" cy="379026"/>
            </a:xfrm>
            <a:custGeom>
              <a:avLst/>
              <a:gdLst/>
              <a:ahLst/>
              <a:cxnLst/>
              <a:rect l="0" t="0" r="0" b="0"/>
              <a:pathLst>
                <a:path w="21058" h="379026">
                  <a:moveTo>
                    <a:pt x="0" y="0"/>
                  </a:moveTo>
                  <a:lnTo>
                    <a:pt x="67" y="11668"/>
                  </a:lnTo>
                  <a:lnTo>
                    <a:pt x="708" y="22156"/>
                  </a:lnTo>
                  <a:lnTo>
                    <a:pt x="2001" y="32476"/>
                  </a:lnTo>
                  <a:lnTo>
                    <a:pt x="3686" y="43469"/>
                  </a:lnTo>
                  <a:lnTo>
                    <a:pt x="5355" y="56406"/>
                  </a:lnTo>
                  <a:lnTo>
                    <a:pt x="6768" y="71795"/>
                  </a:lnTo>
                  <a:lnTo>
                    <a:pt x="7865" y="89007"/>
                  </a:lnTo>
                  <a:lnTo>
                    <a:pt x="8675" y="106706"/>
                  </a:lnTo>
                  <a:lnTo>
                    <a:pt x="9255" y="124050"/>
                  </a:lnTo>
                  <a:lnTo>
                    <a:pt x="9661" y="140742"/>
                  </a:lnTo>
                  <a:lnTo>
                    <a:pt x="9941" y="156776"/>
                  </a:lnTo>
                  <a:lnTo>
                    <a:pt x="10133" y="172267"/>
                  </a:lnTo>
                  <a:lnTo>
                    <a:pt x="10262" y="187668"/>
                  </a:lnTo>
                  <a:lnTo>
                    <a:pt x="10349" y="203709"/>
                  </a:lnTo>
                  <a:lnTo>
                    <a:pt x="10412" y="220725"/>
                  </a:lnTo>
                  <a:lnTo>
                    <a:pt x="10625" y="238225"/>
                  </a:lnTo>
                  <a:lnTo>
                    <a:pt x="11301" y="255134"/>
                  </a:lnTo>
                  <a:lnTo>
                    <a:pt x="12567" y="270879"/>
                  </a:lnTo>
                  <a:lnTo>
                    <a:pt x="14231" y="285551"/>
                  </a:lnTo>
                  <a:lnTo>
                    <a:pt x="15887" y="299624"/>
                  </a:lnTo>
                  <a:lnTo>
                    <a:pt x="17296" y="313447"/>
                  </a:lnTo>
                  <a:lnTo>
                    <a:pt x="18395" y="326791"/>
                  </a:lnTo>
                  <a:lnTo>
                    <a:pt x="19326" y="340336"/>
                  </a:lnTo>
                  <a:lnTo>
                    <a:pt x="20167" y="356397"/>
                  </a:lnTo>
                  <a:lnTo>
                    <a:pt x="21057" y="3790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9180850" y="2548299"/>
              <a:ext cx="210570" cy="10127"/>
            </a:xfrm>
            <a:custGeom>
              <a:avLst/>
              <a:gdLst/>
              <a:ahLst/>
              <a:cxnLst/>
              <a:rect l="0" t="0" r="0" b="0"/>
              <a:pathLst>
                <a:path w="210570" h="10127">
                  <a:moveTo>
                    <a:pt x="210569" y="10126"/>
                  </a:moveTo>
                  <a:lnTo>
                    <a:pt x="198766" y="7259"/>
                  </a:lnTo>
                  <a:lnTo>
                    <a:pt x="186998" y="5117"/>
                  </a:lnTo>
                  <a:lnTo>
                    <a:pt x="174103" y="3514"/>
                  </a:lnTo>
                  <a:lnTo>
                    <a:pt x="160082" y="2333"/>
                  </a:lnTo>
                  <a:lnTo>
                    <a:pt x="145106" y="1484"/>
                  </a:lnTo>
                  <a:lnTo>
                    <a:pt x="129388" y="887"/>
                  </a:lnTo>
                  <a:lnTo>
                    <a:pt x="113285" y="473"/>
                  </a:lnTo>
                  <a:lnTo>
                    <a:pt x="97261" y="189"/>
                  </a:lnTo>
                  <a:lnTo>
                    <a:pt x="81573" y="0"/>
                  </a:lnTo>
                  <a:lnTo>
                    <a:pt x="66492" y="70"/>
                  </a:lnTo>
                  <a:lnTo>
                    <a:pt x="50708" y="869"/>
                  </a:lnTo>
                  <a:lnTo>
                    <a:pt x="30604" y="3584"/>
                  </a:lnTo>
                  <a:lnTo>
                    <a:pt x="0" y="101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5826690" y="3011150"/>
            <a:ext cx="679922" cy="620738"/>
            <a:chOff x="5826690" y="3011150"/>
            <a:chExt cx="679922" cy="620738"/>
          </a:xfrm>
        </p:grpSpPr>
        <p:sp>
          <p:nvSpPr>
            <p:cNvPr id="85" name="Freeform 84"/>
            <p:cNvSpPr/>
            <p:nvPr/>
          </p:nvSpPr>
          <p:spPr>
            <a:xfrm>
              <a:off x="5826690" y="3221358"/>
              <a:ext cx="150405" cy="229038"/>
            </a:xfrm>
            <a:custGeom>
              <a:avLst/>
              <a:gdLst/>
              <a:ahLst/>
              <a:cxnLst/>
              <a:rect l="0" t="0" r="0" b="0"/>
              <a:pathLst>
                <a:path w="150405" h="229038">
                  <a:moveTo>
                    <a:pt x="6097" y="95118"/>
                  </a:moveTo>
                  <a:lnTo>
                    <a:pt x="15033" y="97985"/>
                  </a:lnTo>
                  <a:lnTo>
                    <a:pt x="24660" y="100127"/>
                  </a:lnTo>
                  <a:lnTo>
                    <a:pt x="35943" y="101721"/>
                  </a:lnTo>
                  <a:lnTo>
                    <a:pt x="48437" y="102556"/>
                  </a:lnTo>
                  <a:lnTo>
                    <a:pt x="61269" y="102108"/>
                  </a:lnTo>
                  <a:lnTo>
                    <a:pt x="73887" y="100199"/>
                  </a:lnTo>
                  <a:lnTo>
                    <a:pt x="86097" y="96962"/>
                  </a:lnTo>
                  <a:lnTo>
                    <a:pt x="97892" y="92653"/>
                  </a:lnTo>
                  <a:lnTo>
                    <a:pt x="109328" y="87530"/>
                  </a:lnTo>
                  <a:lnTo>
                    <a:pt x="120159" y="81652"/>
                  </a:lnTo>
                  <a:lnTo>
                    <a:pt x="129839" y="74882"/>
                  </a:lnTo>
                  <a:lnTo>
                    <a:pt x="138155" y="67220"/>
                  </a:lnTo>
                  <a:lnTo>
                    <a:pt x="144723" y="58788"/>
                  </a:lnTo>
                  <a:lnTo>
                    <a:pt x="148856" y="49750"/>
                  </a:lnTo>
                  <a:lnTo>
                    <a:pt x="150404" y="40270"/>
                  </a:lnTo>
                  <a:lnTo>
                    <a:pt x="149511" y="30803"/>
                  </a:lnTo>
                  <a:lnTo>
                    <a:pt x="146335" y="22060"/>
                  </a:lnTo>
                  <a:lnTo>
                    <a:pt x="141203" y="14379"/>
                  </a:lnTo>
                  <a:lnTo>
                    <a:pt x="134524" y="8071"/>
                  </a:lnTo>
                  <a:lnTo>
                    <a:pt x="126687" y="3582"/>
                  </a:lnTo>
                  <a:lnTo>
                    <a:pt x="118016" y="973"/>
                  </a:lnTo>
                  <a:lnTo>
                    <a:pt x="108756" y="0"/>
                  </a:lnTo>
                  <a:lnTo>
                    <a:pt x="99088" y="318"/>
                  </a:lnTo>
                  <a:lnTo>
                    <a:pt x="89146" y="1605"/>
                  </a:lnTo>
                  <a:lnTo>
                    <a:pt x="79182" y="3753"/>
                  </a:lnTo>
                  <a:lnTo>
                    <a:pt x="69564" y="6863"/>
                  </a:lnTo>
                  <a:lnTo>
                    <a:pt x="60464" y="10916"/>
                  </a:lnTo>
                  <a:lnTo>
                    <a:pt x="51879" y="15771"/>
                  </a:lnTo>
                  <a:lnTo>
                    <a:pt x="43725" y="21254"/>
                  </a:lnTo>
                  <a:lnTo>
                    <a:pt x="35911" y="27208"/>
                  </a:lnTo>
                  <a:lnTo>
                    <a:pt x="28508" y="33664"/>
                  </a:lnTo>
                  <a:lnTo>
                    <a:pt x="21756" y="40829"/>
                  </a:lnTo>
                  <a:lnTo>
                    <a:pt x="15735" y="48770"/>
                  </a:lnTo>
                  <a:lnTo>
                    <a:pt x="10538" y="57731"/>
                  </a:lnTo>
                  <a:lnTo>
                    <a:pt x="6346" y="68188"/>
                  </a:lnTo>
                  <a:lnTo>
                    <a:pt x="3161" y="80257"/>
                  </a:lnTo>
                  <a:lnTo>
                    <a:pt x="1005" y="93430"/>
                  </a:lnTo>
                  <a:lnTo>
                    <a:pt x="0" y="106804"/>
                  </a:lnTo>
                  <a:lnTo>
                    <a:pt x="100" y="119831"/>
                  </a:lnTo>
                  <a:lnTo>
                    <a:pt x="1132" y="132339"/>
                  </a:lnTo>
                  <a:lnTo>
                    <a:pt x="2887" y="144344"/>
                  </a:lnTo>
                  <a:lnTo>
                    <a:pt x="5181" y="155935"/>
                  </a:lnTo>
                  <a:lnTo>
                    <a:pt x="8025" y="167211"/>
                  </a:lnTo>
                  <a:lnTo>
                    <a:pt x="11612" y="178256"/>
                  </a:lnTo>
                  <a:lnTo>
                    <a:pt x="15992" y="189130"/>
                  </a:lnTo>
                  <a:lnTo>
                    <a:pt x="21239" y="199553"/>
                  </a:lnTo>
                  <a:lnTo>
                    <a:pt x="27518" y="208948"/>
                  </a:lnTo>
                  <a:lnTo>
                    <a:pt x="34823" y="217066"/>
                  </a:lnTo>
                  <a:lnTo>
                    <a:pt x="43170" y="223498"/>
                  </a:lnTo>
                  <a:lnTo>
                    <a:pt x="52676" y="227538"/>
                  </a:lnTo>
                  <a:lnTo>
                    <a:pt x="63276" y="229037"/>
                  </a:lnTo>
                  <a:lnTo>
                    <a:pt x="74181" y="228609"/>
                  </a:lnTo>
                  <a:lnTo>
                    <a:pt x="85048" y="227311"/>
                  </a:lnTo>
                  <a:lnTo>
                    <a:pt x="96829" y="225030"/>
                  </a:lnTo>
                  <a:lnTo>
                    <a:pt x="111382" y="2214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983187" y="3267075"/>
              <a:ext cx="249684" cy="364813"/>
            </a:xfrm>
            <a:custGeom>
              <a:avLst/>
              <a:gdLst/>
              <a:ahLst/>
              <a:cxnLst/>
              <a:rect l="0" t="0" r="0" b="0"/>
              <a:pathLst>
                <a:path w="249684" h="364813">
                  <a:moveTo>
                    <a:pt x="70699" y="133629"/>
                  </a:moveTo>
                  <a:lnTo>
                    <a:pt x="82233" y="130562"/>
                  </a:lnTo>
                  <a:lnTo>
                    <a:pt x="91441" y="126499"/>
                  </a:lnTo>
                  <a:lnTo>
                    <a:pt x="99145" y="120997"/>
                  </a:lnTo>
                  <a:lnTo>
                    <a:pt x="105554" y="113891"/>
                  </a:lnTo>
                  <a:lnTo>
                    <a:pt x="110617" y="104797"/>
                  </a:lnTo>
                  <a:lnTo>
                    <a:pt x="114411" y="93703"/>
                  </a:lnTo>
                  <a:lnTo>
                    <a:pt x="116821" y="81212"/>
                  </a:lnTo>
                  <a:lnTo>
                    <a:pt x="117472" y="68310"/>
                  </a:lnTo>
                  <a:lnTo>
                    <a:pt x="116318" y="55609"/>
                  </a:lnTo>
                  <a:lnTo>
                    <a:pt x="113596" y="43494"/>
                  </a:lnTo>
                  <a:lnTo>
                    <a:pt x="109636" y="32285"/>
                  </a:lnTo>
                  <a:lnTo>
                    <a:pt x="104743" y="22060"/>
                  </a:lnTo>
                  <a:lnTo>
                    <a:pt x="98849" y="13196"/>
                  </a:lnTo>
                  <a:lnTo>
                    <a:pt x="91538" y="6436"/>
                  </a:lnTo>
                  <a:lnTo>
                    <a:pt x="82702" y="2008"/>
                  </a:lnTo>
                  <a:lnTo>
                    <a:pt x="72837" y="0"/>
                  </a:lnTo>
                  <a:lnTo>
                    <a:pt x="62831" y="613"/>
                  </a:lnTo>
                  <a:lnTo>
                    <a:pt x="53213" y="3688"/>
                  </a:lnTo>
                  <a:lnTo>
                    <a:pt x="44148" y="8648"/>
                  </a:lnTo>
                  <a:lnTo>
                    <a:pt x="35606" y="14716"/>
                  </a:lnTo>
                  <a:lnTo>
                    <a:pt x="27503" y="21353"/>
                  </a:lnTo>
                  <a:lnTo>
                    <a:pt x="20061" y="28584"/>
                  </a:lnTo>
                  <a:lnTo>
                    <a:pt x="13807" y="36874"/>
                  </a:lnTo>
                  <a:lnTo>
                    <a:pt x="8931" y="46415"/>
                  </a:lnTo>
                  <a:lnTo>
                    <a:pt x="5316" y="57112"/>
                  </a:lnTo>
                  <a:lnTo>
                    <a:pt x="2723" y="68749"/>
                  </a:lnTo>
                  <a:lnTo>
                    <a:pt x="913" y="81091"/>
                  </a:lnTo>
                  <a:lnTo>
                    <a:pt x="0" y="93617"/>
                  </a:lnTo>
                  <a:lnTo>
                    <a:pt x="436" y="105560"/>
                  </a:lnTo>
                  <a:lnTo>
                    <a:pt x="2363" y="116544"/>
                  </a:lnTo>
                  <a:lnTo>
                    <a:pt x="5792" y="126391"/>
                  </a:lnTo>
                  <a:lnTo>
                    <a:pt x="10767" y="134941"/>
                  </a:lnTo>
                  <a:lnTo>
                    <a:pt x="17149" y="142234"/>
                  </a:lnTo>
                  <a:lnTo>
                    <a:pt x="24519" y="147980"/>
                  </a:lnTo>
                  <a:lnTo>
                    <a:pt x="32296" y="151493"/>
                  </a:lnTo>
                  <a:lnTo>
                    <a:pt x="40113" y="152593"/>
                  </a:lnTo>
                  <a:lnTo>
                    <a:pt x="47816" y="151383"/>
                  </a:lnTo>
                  <a:lnTo>
                    <a:pt x="55368" y="147989"/>
                  </a:lnTo>
                  <a:lnTo>
                    <a:pt x="62776" y="142706"/>
                  </a:lnTo>
                  <a:lnTo>
                    <a:pt x="69904" y="135925"/>
                  </a:lnTo>
                  <a:lnTo>
                    <a:pt x="76471" y="128019"/>
                  </a:lnTo>
                  <a:lnTo>
                    <a:pt x="82381" y="119373"/>
                  </a:lnTo>
                  <a:lnTo>
                    <a:pt x="87966" y="112775"/>
                  </a:lnTo>
                  <a:lnTo>
                    <a:pt x="92825" y="111686"/>
                  </a:lnTo>
                  <a:lnTo>
                    <a:pt x="95706" y="115446"/>
                  </a:lnTo>
                  <a:lnTo>
                    <a:pt x="96666" y="122633"/>
                  </a:lnTo>
                  <a:lnTo>
                    <a:pt x="96356" y="132293"/>
                  </a:lnTo>
                  <a:lnTo>
                    <a:pt x="95525" y="143959"/>
                  </a:lnTo>
                  <a:lnTo>
                    <a:pt x="94625" y="157239"/>
                  </a:lnTo>
                  <a:lnTo>
                    <a:pt x="93847" y="171596"/>
                  </a:lnTo>
                  <a:lnTo>
                    <a:pt x="93238" y="186395"/>
                  </a:lnTo>
                  <a:lnTo>
                    <a:pt x="92787" y="201255"/>
                  </a:lnTo>
                  <a:lnTo>
                    <a:pt x="92465" y="216338"/>
                  </a:lnTo>
                  <a:lnTo>
                    <a:pt x="92239" y="232219"/>
                  </a:lnTo>
                  <a:lnTo>
                    <a:pt x="92083" y="249159"/>
                  </a:lnTo>
                  <a:lnTo>
                    <a:pt x="91976" y="266791"/>
                  </a:lnTo>
                  <a:lnTo>
                    <a:pt x="91904" y="284327"/>
                  </a:lnTo>
                  <a:lnTo>
                    <a:pt x="91855" y="301311"/>
                  </a:lnTo>
                  <a:lnTo>
                    <a:pt x="91822" y="317629"/>
                  </a:lnTo>
                  <a:lnTo>
                    <a:pt x="91800" y="333348"/>
                  </a:lnTo>
                  <a:lnTo>
                    <a:pt x="91765" y="348499"/>
                  </a:lnTo>
                  <a:lnTo>
                    <a:pt x="91075" y="360136"/>
                  </a:lnTo>
                  <a:lnTo>
                    <a:pt x="89958" y="364812"/>
                  </a:lnTo>
                  <a:lnTo>
                    <a:pt x="90234" y="364321"/>
                  </a:lnTo>
                  <a:lnTo>
                    <a:pt x="92269" y="360845"/>
                  </a:lnTo>
                  <a:lnTo>
                    <a:pt x="95770" y="355746"/>
                  </a:lnTo>
                  <a:lnTo>
                    <a:pt x="100358" y="349782"/>
                  </a:lnTo>
                  <a:lnTo>
                    <a:pt x="105717" y="343353"/>
                  </a:lnTo>
                  <a:lnTo>
                    <a:pt x="111610" y="336670"/>
                  </a:lnTo>
                  <a:lnTo>
                    <a:pt x="117873" y="329853"/>
                  </a:lnTo>
                  <a:lnTo>
                    <a:pt x="124554" y="323124"/>
                  </a:lnTo>
                  <a:lnTo>
                    <a:pt x="131878" y="316825"/>
                  </a:lnTo>
                  <a:lnTo>
                    <a:pt x="139925" y="311104"/>
                  </a:lnTo>
                  <a:lnTo>
                    <a:pt x="148789" y="305939"/>
                  </a:lnTo>
                  <a:lnTo>
                    <a:pt x="158650" y="301234"/>
                  </a:lnTo>
                  <a:lnTo>
                    <a:pt x="169505" y="296878"/>
                  </a:lnTo>
                  <a:lnTo>
                    <a:pt x="181049" y="292612"/>
                  </a:lnTo>
                  <a:lnTo>
                    <a:pt x="192791" y="288054"/>
                  </a:lnTo>
                  <a:lnTo>
                    <a:pt x="204412" y="283028"/>
                  </a:lnTo>
                  <a:lnTo>
                    <a:pt x="215354" y="277833"/>
                  </a:lnTo>
                  <a:lnTo>
                    <a:pt x="225801" y="272638"/>
                  </a:lnTo>
                  <a:lnTo>
                    <a:pt x="236664" y="266981"/>
                  </a:lnTo>
                  <a:lnTo>
                    <a:pt x="249683" y="2599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149873" y="3253305"/>
              <a:ext cx="139069" cy="147133"/>
            </a:xfrm>
            <a:custGeom>
              <a:avLst/>
              <a:gdLst/>
              <a:ahLst/>
              <a:cxnLst/>
              <a:rect l="0" t="0" r="0" b="0"/>
              <a:pathLst>
                <a:path w="139069" h="147133">
                  <a:moveTo>
                    <a:pt x="9298" y="0"/>
                  </a:moveTo>
                  <a:lnTo>
                    <a:pt x="6431" y="8869"/>
                  </a:lnTo>
                  <a:lnTo>
                    <a:pt x="4289" y="17855"/>
                  </a:lnTo>
                  <a:lnTo>
                    <a:pt x="2686" y="27851"/>
                  </a:lnTo>
                  <a:lnTo>
                    <a:pt x="1506" y="38832"/>
                  </a:lnTo>
                  <a:lnTo>
                    <a:pt x="658" y="50643"/>
                  </a:lnTo>
                  <a:lnTo>
                    <a:pt x="69" y="63097"/>
                  </a:lnTo>
                  <a:lnTo>
                    <a:pt x="0" y="75861"/>
                  </a:lnTo>
                  <a:lnTo>
                    <a:pt x="1013" y="88494"/>
                  </a:lnTo>
                  <a:lnTo>
                    <a:pt x="3330" y="100753"/>
                  </a:lnTo>
                  <a:lnTo>
                    <a:pt x="7023" y="112270"/>
                  </a:lnTo>
                  <a:lnTo>
                    <a:pt x="12176" y="122480"/>
                  </a:lnTo>
                  <a:lnTo>
                    <a:pt x="18682" y="131188"/>
                  </a:lnTo>
                  <a:lnTo>
                    <a:pt x="26304" y="138203"/>
                  </a:lnTo>
                  <a:lnTo>
                    <a:pt x="34783" y="143176"/>
                  </a:lnTo>
                  <a:lnTo>
                    <a:pt x="43885" y="146109"/>
                  </a:lnTo>
                  <a:lnTo>
                    <a:pt x="53265" y="147132"/>
                  </a:lnTo>
                  <a:lnTo>
                    <a:pt x="62481" y="146314"/>
                  </a:lnTo>
                  <a:lnTo>
                    <a:pt x="71307" y="143879"/>
                  </a:lnTo>
                  <a:lnTo>
                    <a:pt x="79707" y="140146"/>
                  </a:lnTo>
                  <a:lnTo>
                    <a:pt x="87736" y="135433"/>
                  </a:lnTo>
                  <a:lnTo>
                    <a:pt x="95472" y="129998"/>
                  </a:lnTo>
                  <a:lnTo>
                    <a:pt x="102991" y="123724"/>
                  </a:lnTo>
                  <a:lnTo>
                    <a:pt x="110354" y="116150"/>
                  </a:lnTo>
                  <a:lnTo>
                    <a:pt x="117599" y="107125"/>
                  </a:lnTo>
                  <a:lnTo>
                    <a:pt x="124431" y="96792"/>
                  </a:lnTo>
                  <a:lnTo>
                    <a:pt x="130261" y="85406"/>
                  </a:lnTo>
                  <a:lnTo>
                    <a:pt x="134836" y="73236"/>
                  </a:lnTo>
                  <a:lnTo>
                    <a:pt x="137907" y="60828"/>
                  </a:lnTo>
                  <a:lnTo>
                    <a:pt x="139068" y="48965"/>
                  </a:lnTo>
                  <a:lnTo>
                    <a:pt x="138300" y="38039"/>
                  </a:lnTo>
                  <a:lnTo>
                    <a:pt x="136176" y="28369"/>
                  </a:lnTo>
                  <a:lnTo>
                    <a:pt x="133474" y="19439"/>
                  </a:lnTo>
                  <a:lnTo>
                    <a:pt x="129958" y="10467"/>
                  </a:lnTo>
                  <a:lnTo>
                    <a:pt x="12511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321617" y="3257810"/>
              <a:ext cx="163938" cy="132367"/>
            </a:xfrm>
            <a:custGeom>
              <a:avLst/>
              <a:gdLst/>
              <a:ahLst/>
              <a:cxnLst/>
              <a:rect l="0" t="0" r="0" b="0"/>
              <a:pathLst>
                <a:path w="163938" h="132367">
                  <a:moveTo>
                    <a:pt x="79709" y="111309"/>
                  </a:moveTo>
                  <a:lnTo>
                    <a:pt x="82643" y="102507"/>
                  </a:lnTo>
                  <a:lnTo>
                    <a:pt x="85425" y="94160"/>
                  </a:lnTo>
                  <a:lnTo>
                    <a:pt x="88311" y="85462"/>
                  </a:lnTo>
                  <a:lnTo>
                    <a:pt x="90833" y="76341"/>
                  </a:lnTo>
                  <a:lnTo>
                    <a:pt x="92053" y="66846"/>
                  </a:lnTo>
                  <a:lnTo>
                    <a:pt x="91557" y="57054"/>
                  </a:lnTo>
                  <a:lnTo>
                    <a:pt x="89418" y="47040"/>
                  </a:lnTo>
                  <a:lnTo>
                    <a:pt x="85920" y="36866"/>
                  </a:lnTo>
                  <a:lnTo>
                    <a:pt x="81377" y="26598"/>
                  </a:lnTo>
                  <a:lnTo>
                    <a:pt x="75904" y="16925"/>
                  </a:lnTo>
                  <a:lnTo>
                    <a:pt x="69414" y="9101"/>
                  </a:lnTo>
                  <a:lnTo>
                    <a:pt x="61948" y="3664"/>
                  </a:lnTo>
                  <a:lnTo>
                    <a:pt x="53819" y="661"/>
                  </a:lnTo>
                  <a:lnTo>
                    <a:pt x="45517" y="0"/>
                  </a:lnTo>
                  <a:lnTo>
                    <a:pt x="37345" y="1380"/>
                  </a:lnTo>
                  <a:lnTo>
                    <a:pt x="29571" y="4712"/>
                  </a:lnTo>
                  <a:lnTo>
                    <a:pt x="22502" y="10204"/>
                  </a:lnTo>
                  <a:lnTo>
                    <a:pt x="16236" y="17781"/>
                  </a:lnTo>
                  <a:lnTo>
                    <a:pt x="10860" y="27120"/>
                  </a:lnTo>
                  <a:lnTo>
                    <a:pt x="6539" y="37828"/>
                  </a:lnTo>
                  <a:lnTo>
                    <a:pt x="3265" y="49544"/>
                  </a:lnTo>
                  <a:lnTo>
                    <a:pt x="1047" y="61816"/>
                  </a:lnTo>
                  <a:lnTo>
                    <a:pt x="0" y="74119"/>
                  </a:lnTo>
                  <a:lnTo>
                    <a:pt x="80" y="86159"/>
                  </a:lnTo>
                  <a:lnTo>
                    <a:pt x="1439" y="97530"/>
                  </a:lnTo>
                  <a:lnTo>
                    <a:pt x="4478" y="107641"/>
                  </a:lnTo>
                  <a:lnTo>
                    <a:pt x="9265" y="116280"/>
                  </a:lnTo>
                  <a:lnTo>
                    <a:pt x="15581" y="123080"/>
                  </a:lnTo>
                  <a:lnTo>
                    <a:pt x="23108" y="127375"/>
                  </a:lnTo>
                  <a:lnTo>
                    <a:pt x="31532" y="129035"/>
                  </a:lnTo>
                  <a:lnTo>
                    <a:pt x="40269" y="128220"/>
                  </a:lnTo>
                  <a:lnTo>
                    <a:pt x="48514" y="125097"/>
                  </a:lnTo>
                  <a:lnTo>
                    <a:pt x="55867" y="119995"/>
                  </a:lnTo>
                  <a:lnTo>
                    <a:pt x="62292" y="113167"/>
                  </a:lnTo>
                  <a:lnTo>
                    <a:pt x="67923" y="104699"/>
                  </a:lnTo>
                  <a:lnTo>
                    <a:pt x="72932" y="94784"/>
                  </a:lnTo>
                  <a:lnTo>
                    <a:pt x="77314" y="83706"/>
                  </a:lnTo>
                  <a:lnTo>
                    <a:pt x="80894" y="71747"/>
                  </a:lnTo>
                  <a:lnTo>
                    <a:pt x="83648" y="59242"/>
                  </a:lnTo>
                  <a:lnTo>
                    <a:pt x="85994" y="49726"/>
                  </a:lnTo>
                  <a:lnTo>
                    <a:pt x="88376" y="47179"/>
                  </a:lnTo>
                  <a:lnTo>
                    <a:pt x="90759" y="49869"/>
                  </a:lnTo>
                  <a:lnTo>
                    <a:pt x="93244" y="55720"/>
                  </a:lnTo>
                  <a:lnTo>
                    <a:pt x="95916" y="63423"/>
                  </a:lnTo>
                  <a:lnTo>
                    <a:pt x="98789" y="72214"/>
                  </a:lnTo>
                  <a:lnTo>
                    <a:pt x="102003" y="81489"/>
                  </a:lnTo>
                  <a:lnTo>
                    <a:pt x="105828" y="90685"/>
                  </a:lnTo>
                  <a:lnTo>
                    <a:pt x="110362" y="99514"/>
                  </a:lnTo>
                  <a:lnTo>
                    <a:pt x="115818" y="107616"/>
                  </a:lnTo>
                  <a:lnTo>
                    <a:pt x="123447" y="115249"/>
                  </a:lnTo>
                  <a:lnTo>
                    <a:pt x="137277" y="123079"/>
                  </a:lnTo>
                  <a:lnTo>
                    <a:pt x="163937" y="1323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488268" y="3011150"/>
              <a:ext cx="18344" cy="400084"/>
            </a:xfrm>
            <a:custGeom>
              <a:avLst/>
              <a:gdLst/>
              <a:ahLst/>
              <a:cxnLst/>
              <a:rect l="0" t="0" r="0" b="0"/>
              <a:pathLst>
                <a:path w="18344" h="400084">
                  <a:moveTo>
                    <a:pt x="7815" y="0"/>
                  </a:moveTo>
                  <a:lnTo>
                    <a:pt x="4948" y="11869"/>
                  </a:lnTo>
                  <a:lnTo>
                    <a:pt x="2806" y="24278"/>
                  </a:lnTo>
                  <a:lnTo>
                    <a:pt x="1208" y="38456"/>
                  </a:lnTo>
                  <a:lnTo>
                    <a:pt x="200" y="53818"/>
                  </a:lnTo>
                  <a:lnTo>
                    <a:pt x="0" y="69166"/>
                  </a:lnTo>
                  <a:lnTo>
                    <a:pt x="651" y="83809"/>
                  </a:lnTo>
                  <a:lnTo>
                    <a:pt x="1889" y="98050"/>
                  </a:lnTo>
                  <a:lnTo>
                    <a:pt x="3253" y="112885"/>
                  </a:lnTo>
                  <a:lnTo>
                    <a:pt x="4462" y="128863"/>
                  </a:lnTo>
                  <a:lnTo>
                    <a:pt x="5424" y="146051"/>
                  </a:lnTo>
                  <a:lnTo>
                    <a:pt x="6144" y="164286"/>
                  </a:lnTo>
                  <a:lnTo>
                    <a:pt x="6663" y="183332"/>
                  </a:lnTo>
                  <a:lnTo>
                    <a:pt x="7028" y="202649"/>
                  </a:lnTo>
                  <a:lnTo>
                    <a:pt x="7281" y="221450"/>
                  </a:lnTo>
                  <a:lnTo>
                    <a:pt x="7454" y="239351"/>
                  </a:lnTo>
                  <a:lnTo>
                    <a:pt x="7573" y="256487"/>
                  </a:lnTo>
                  <a:lnTo>
                    <a:pt x="7652" y="273301"/>
                  </a:lnTo>
                  <a:lnTo>
                    <a:pt x="7710" y="290093"/>
                  </a:lnTo>
                  <a:lnTo>
                    <a:pt x="7919" y="306831"/>
                  </a:lnTo>
                  <a:lnTo>
                    <a:pt x="8592" y="323237"/>
                  </a:lnTo>
                  <a:lnTo>
                    <a:pt x="9856" y="339150"/>
                  </a:lnTo>
                  <a:lnTo>
                    <a:pt x="11528" y="353974"/>
                  </a:lnTo>
                  <a:lnTo>
                    <a:pt x="13363" y="368062"/>
                  </a:lnTo>
                  <a:lnTo>
                    <a:pt x="15524" y="382651"/>
                  </a:lnTo>
                  <a:lnTo>
                    <a:pt x="18343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2233802" y="1646809"/>
            <a:ext cx="2489324" cy="2489323"/>
            <a:chOff x="2233802" y="1646809"/>
            <a:chExt cx="2489324" cy="2489323"/>
          </a:xfrm>
        </p:grpSpPr>
        <p:sp>
          <p:nvSpPr>
            <p:cNvPr id="91" name="Freeform 90"/>
            <p:cNvSpPr/>
            <p:nvPr/>
          </p:nvSpPr>
          <p:spPr>
            <a:xfrm>
              <a:off x="2264588" y="2541077"/>
              <a:ext cx="346480" cy="796457"/>
            </a:xfrm>
            <a:custGeom>
              <a:avLst/>
              <a:gdLst/>
              <a:ahLst/>
              <a:cxnLst/>
              <a:rect l="0" t="0" r="0" b="0"/>
              <a:pathLst>
                <a:path w="346480" h="796457">
                  <a:moveTo>
                    <a:pt x="346479" y="796456"/>
                  </a:moveTo>
                  <a:lnTo>
                    <a:pt x="323573" y="747526"/>
                  </a:lnTo>
                  <a:lnTo>
                    <a:pt x="302570" y="688395"/>
                  </a:lnTo>
                  <a:lnTo>
                    <a:pt x="295562" y="631655"/>
                  </a:lnTo>
                  <a:lnTo>
                    <a:pt x="294177" y="575387"/>
                  </a:lnTo>
                  <a:lnTo>
                    <a:pt x="293904" y="519211"/>
                  </a:lnTo>
                  <a:lnTo>
                    <a:pt x="291510" y="463055"/>
                  </a:lnTo>
                  <a:lnTo>
                    <a:pt x="277029" y="423280"/>
                  </a:lnTo>
                  <a:lnTo>
                    <a:pt x="230503" y="362216"/>
                  </a:lnTo>
                  <a:lnTo>
                    <a:pt x="181078" y="303401"/>
                  </a:lnTo>
                  <a:lnTo>
                    <a:pt x="163393" y="276284"/>
                  </a:lnTo>
                  <a:lnTo>
                    <a:pt x="148617" y="213511"/>
                  </a:lnTo>
                  <a:lnTo>
                    <a:pt x="137855" y="171526"/>
                  </a:lnTo>
                  <a:lnTo>
                    <a:pt x="122707" y="140889"/>
                  </a:lnTo>
                  <a:lnTo>
                    <a:pt x="116404" y="89800"/>
                  </a:lnTo>
                  <a:lnTo>
                    <a:pt x="115886" y="76178"/>
                  </a:lnTo>
                  <a:lnTo>
                    <a:pt x="114372" y="70606"/>
                  </a:lnTo>
                  <a:lnTo>
                    <a:pt x="112192" y="70401"/>
                  </a:lnTo>
                  <a:lnTo>
                    <a:pt x="106651" y="79531"/>
                  </a:lnTo>
                  <a:lnTo>
                    <a:pt x="90442" y="110869"/>
                  </a:lnTo>
                  <a:lnTo>
                    <a:pt x="74864" y="135915"/>
                  </a:lnTo>
                  <a:lnTo>
                    <a:pt x="59720" y="162443"/>
                  </a:lnTo>
                  <a:lnTo>
                    <a:pt x="53531" y="170230"/>
                  </a:lnTo>
                  <a:lnTo>
                    <a:pt x="46654" y="191360"/>
                  </a:lnTo>
                  <a:lnTo>
                    <a:pt x="42239" y="243053"/>
                  </a:lnTo>
                  <a:lnTo>
                    <a:pt x="41367" y="298324"/>
                  </a:lnTo>
                  <a:lnTo>
                    <a:pt x="44315" y="351182"/>
                  </a:lnTo>
                  <a:lnTo>
                    <a:pt x="46770" y="362737"/>
                  </a:lnTo>
                  <a:lnTo>
                    <a:pt x="48407" y="365760"/>
                  </a:lnTo>
                  <a:lnTo>
                    <a:pt x="49498" y="363096"/>
                  </a:lnTo>
                  <a:lnTo>
                    <a:pt x="49541" y="348828"/>
                  </a:lnTo>
                  <a:lnTo>
                    <a:pt x="34807" y="289442"/>
                  </a:lnTo>
                  <a:lnTo>
                    <a:pt x="31450" y="237427"/>
                  </a:lnTo>
                  <a:lnTo>
                    <a:pt x="23497" y="175357"/>
                  </a:lnTo>
                  <a:lnTo>
                    <a:pt x="21607" y="149185"/>
                  </a:lnTo>
                  <a:lnTo>
                    <a:pt x="27007" y="128195"/>
                  </a:lnTo>
                  <a:lnTo>
                    <a:pt x="54483" y="69554"/>
                  </a:lnTo>
                  <a:lnTo>
                    <a:pt x="85708" y="9900"/>
                  </a:lnTo>
                  <a:lnTo>
                    <a:pt x="91913" y="1854"/>
                  </a:lnTo>
                  <a:lnTo>
                    <a:pt x="97220" y="0"/>
                  </a:lnTo>
                  <a:lnTo>
                    <a:pt x="101927" y="2273"/>
                  </a:lnTo>
                  <a:lnTo>
                    <a:pt x="106236" y="7298"/>
                  </a:lnTo>
                  <a:lnTo>
                    <a:pt x="106768" y="15327"/>
                  </a:lnTo>
                  <a:lnTo>
                    <a:pt x="90812" y="61835"/>
                  </a:lnTo>
                  <a:lnTo>
                    <a:pt x="65543" y="120389"/>
                  </a:lnTo>
                  <a:lnTo>
                    <a:pt x="35196" y="176156"/>
                  </a:lnTo>
                  <a:lnTo>
                    <a:pt x="16726" y="228034"/>
                  </a:lnTo>
                  <a:lnTo>
                    <a:pt x="10981" y="267931"/>
                  </a:lnTo>
                  <a:lnTo>
                    <a:pt x="9753" y="209949"/>
                  </a:lnTo>
                  <a:lnTo>
                    <a:pt x="9622" y="157603"/>
                  </a:lnTo>
                  <a:lnTo>
                    <a:pt x="10748" y="97088"/>
                  </a:lnTo>
                  <a:lnTo>
                    <a:pt x="15161" y="72675"/>
                  </a:lnTo>
                  <a:lnTo>
                    <a:pt x="17976" y="68270"/>
                  </a:lnTo>
                  <a:lnTo>
                    <a:pt x="21022" y="68844"/>
                  </a:lnTo>
                  <a:lnTo>
                    <a:pt x="24223" y="72735"/>
                  </a:lnTo>
                  <a:lnTo>
                    <a:pt x="24017" y="78839"/>
                  </a:lnTo>
                  <a:lnTo>
                    <a:pt x="3908" y="135108"/>
                  </a:lnTo>
                  <a:lnTo>
                    <a:pt x="0" y="186881"/>
                  </a:lnTo>
                  <a:lnTo>
                    <a:pt x="2443" y="225117"/>
                  </a:lnTo>
                  <a:lnTo>
                    <a:pt x="8629" y="288597"/>
                  </a:lnTo>
                  <a:lnTo>
                    <a:pt x="9382" y="343932"/>
                  </a:lnTo>
                  <a:lnTo>
                    <a:pt x="9443" y="357903"/>
                  </a:lnTo>
                  <a:lnTo>
                    <a:pt x="10655" y="361368"/>
                  </a:lnTo>
                  <a:lnTo>
                    <a:pt x="30893" y="301006"/>
                  </a:lnTo>
                  <a:lnTo>
                    <a:pt x="38113" y="266731"/>
                  </a:lnTo>
                  <a:lnTo>
                    <a:pt x="39126" y="253793"/>
                  </a:lnTo>
                  <a:lnTo>
                    <a:pt x="40971" y="248677"/>
                  </a:lnTo>
                  <a:lnTo>
                    <a:pt x="43371" y="248776"/>
                  </a:lnTo>
                  <a:lnTo>
                    <a:pt x="51681" y="2595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811108" y="3548820"/>
              <a:ext cx="220920" cy="251924"/>
            </a:xfrm>
            <a:custGeom>
              <a:avLst/>
              <a:gdLst/>
              <a:ahLst/>
              <a:cxnLst/>
              <a:rect l="0" t="0" r="0" b="0"/>
              <a:pathLst>
                <a:path w="220920" h="251924">
                  <a:moveTo>
                    <a:pt x="0" y="20340"/>
                  </a:moveTo>
                  <a:lnTo>
                    <a:pt x="22906" y="68246"/>
                  </a:lnTo>
                  <a:lnTo>
                    <a:pt x="39542" y="95755"/>
                  </a:lnTo>
                  <a:lnTo>
                    <a:pt x="58154" y="148078"/>
                  </a:lnTo>
                  <a:lnTo>
                    <a:pt x="68100" y="208420"/>
                  </a:lnTo>
                  <a:lnTo>
                    <a:pt x="77630" y="246603"/>
                  </a:lnTo>
                  <a:lnTo>
                    <a:pt x="82169" y="251901"/>
                  </a:lnTo>
                  <a:lnTo>
                    <a:pt x="87535" y="251923"/>
                  </a:lnTo>
                  <a:lnTo>
                    <a:pt x="93452" y="248428"/>
                  </a:lnTo>
                  <a:lnTo>
                    <a:pt x="103146" y="235187"/>
                  </a:lnTo>
                  <a:lnTo>
                    <a:pt x="118300" y="211120"/>
                  </a:lnTo>
                  <a:lnTo>
                    <a:pt x="168568" y="155205"/>
                  </a:lnTo>
                  <a:lnTo>
                    <a:pt x="184163" y="115654"/>
                  </a:lnTo>
                  <a:lnTo>
                    <a:pt x="185947" y="117808"/>
                  </a:lnTo>
                  <a:lnTo>
                    <a:pt x="203959" y="179043"/>
                  </a:lnTo>
                  <a:lnTo>
                    <a:pt x="207332" y="182294"/>
                  </a:lnTo>
                  <a:lnTo>
                    <a:pt x="210751" y="180952"/>
                  </a:lnTo>
                  <a:lnTo>
                    <a:pt x="214201" y="176547"/>
                  </a:lnTo>
                  <a:lnTo>
                    <a:pt x="219055" y="147992"/>
                  </a:lnTo>
                  <a:lnTo>
                    <a:pt x="220695" y="96421"/>
                  </a:lnTo>
                  <a:lnTo>
                    <a:pt x="220919" y="68972"/>
                  </a:lnTo>
                  <a:lnTo>
                    <a:pt x="219809" y="64460"/>
                  </a:lnTo>
                  <a:lnTo>
                    <a:pt x="217899" y="66131"/>
                  </a:lnTo>
                  <a:lnTo>
                    <a:pt x="213828" y="80466"/>
                  </a:lnTo>
                  <a:lnTo>
                    <a:pt x="205410" y="135522"/>
                  </a:lnTo>
                  <a:lnTo>
                    <a:pt x="201632" y="173141"/>
                  </a:lnTo>
                  <a:lnTo>
                    <a:pt x="198762" y="179529"/>
                  </a:lnTo>
                  <a:lnTo>
                    <a:pt x="194510" y="181449"/>
                  </a:lnTo>
                  <a:lnTo>
                    <a:pt x="189335" y="180388"/>
                  </a:lnTo>
                  <a:lnTo>
                    <a:pt x="170873" y="167717"/>
                  </a:lnTo>
                  <a:lnTo>
                    <a:pt x="163681" y="149402"/>
                  </a:lnTo>
                  <a:lnTo>
                    <a:pt x="158685" y="85993"/>
                  </a:lnTo>
                  <a:lnTo>
                    <a:pt x="158152" y="53961"/>
                  </a:lnTo>
                  <a:lnTo>
                    <a:pt x="156778" y="112724"/>
                  </a:lnTo>
                  <a:lnTo>
                    <a:pt x="149599" y="176066"/>
                  </a:lnTo>
                  <a:lnTo>
                    <a:pt x="148377" y="194837"/>
                  </a:lnTo>
                  <a:lnTo>
                    <a:pt x="147528" y="133338"/>
                  </a:lnTo>
                  <a:lnTo>
                    <a:pt x="154660" y="75416"/>
                  </a:lnTo>
                  <a:lnTo>
                    <a:pt x="157283" y="20128"/>
                  </a:lnTo>
                  <a:lnTo>
                    <a:pt x="158811" y="359"/>
                  </a:lnTo>
                  <a:lnTo>
                    <a:pt x="160856" y="0"/>
                  </a:lnTo>
                  <a:lnTo>
                    <a:pt x="163390" y="3271"/>
                  </a:lnTo>
                  <a:lnTo>
                    <a:pt x="167789" y="54762"/>
                  </a:lnTo>
                  <a:lnTo>
                    <a:pt x="168259" y="91760"/>
                  </a:lnTo>
                  <a:lnTo>
                    <a:pt x="168456" y="1256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1" name="Group 130"/>
            <p:cNvGrpSpPr/>
            <p:nvPr/>
          </p:nvGrpSpPr>
          <p:grpSpPr>
            <a:xfrm>
              <a:off x="2233802" y="1646809"/>
              <a:ext cx="2489324" cy="2489323"/>
              <a:chOff x="2233802" y="1646809"/>
              <a:chExt cx="2489324" cy="2489323"/>
            </a:xfrm>
          </p:grpSpPr>
          <p:sp>
            <p:nvSpPr>
              <p:cNvPr id="93" name="Freeform 92"/>
              <p:cNvSpPr/>
              <p:nvPr/>
            </p:nvSpPr>
            <p:spPr>
              <a:xfrm>
                <a:off x="2661835" y="1802156"/>
                <a:ext cx="391630" cy="887799"/>
              </a:xfrm>
              <a:custGeom>
                <a:avLst/>
                <a:gdLst/>
                <a:ahLst/>
                <a:cxnLst/>
                <a:rect l="0" t="0" r="0" b="0"/>
                <a:pathLst>
                  <a:path w="391630" h="887799">
                    <a:moveTo>
                      <a:pt x="386543" y="655554"/>
                    </a:moveTo>
                    <a:lnTo>
                      <a:pt x="386543" y="684724"/>
                    </a:lnTo>
                    <a:lnTo>
                      <a:pt x="386543" y="712609"/>
                    </a:lnTo>
                    <a:lnTo>
                      <a:pt x="386543" y="739332"/>
                    </a:lnTo>
                    <a:lnTo>
                      <a:pt x="386543" y="764580"/>
                    </a:lnTo>
                    <a:lnTo>
                      <a:pt x="386543" y="792029"/>
                    </a:lnTo>
                    <a:lnTo>
                      <a:pt x="386543" y="816550"/>
                    </a:lnTo>
                    <a:lnTo>
                      <a:pt x="386543" y="845087"/>
                    </a:lnTo>
                    <a:lnTo>
                      <a:pt x="386543" y="872491"/>
                    </a:lnTo>
                    <a:lnTo>
                      <a:pt x="386543" y="887798"/>
                    </a:lnTo>
                    <a:lnTo>
                      <a:pt x="386543" y="859574"/>
                    </a:lnTo>
                    <a:lnTo>
                      <a:pt x="386543" y="833346"/>
                    </a:lnTo>
                    <a:lnTo>
                      <a:pt x="386543" y="806397"/>
                    </a:lnTo>
                    <a:lnTo>
                      <a:pt x="386543" y="779307"/>
                    </a:lnTo>
                    <a:lnTo>
                      <a:pt x="386543" y="752188"/>
                    </a:lnTo>
                    <a:lnTo>
                      <a:pt x="386543" y="725063"/>
                    </a:lnTo>
                    <a:lnTo>
                      <a:pt x="386543" y="694443"/>
                    </a:lnTo>
                    <a:lnTo>
                      <a:pt x="386543" y="666041"/>
                    </a:lnTo>
                    <a:lnTo>
                      <a:pt x="386543" y="638663"/>
                    </a:lnTo>
                    <a:lnTo>
                      <a:pt x="386543" y="607992"/>
                    </a:lnTo>
                    <a:lnTo>
                      <a:pt x="386543" y="579580"/>
                    </a:lnTo>
                    <a:lnTo>
                      <a:pt x="386543" y="552200"/>
                    </a:lnTo>
                    <a:lnTo>
                      <a:pt x="387108" y="525589"/>
                    </a:lnTo>
                    <a:lnTo>
                      <a:pt x="390922" y="495485"/>
                    </a:lnTo>
                    <a:lnTo>
                      <a:pt x="391489" y="465430"/>
                    </a:lnTo>
                    <a:lnTo>
                      <a:pt x="391601" y="437139"/>
                    </a:lnTo>
                    <a:lnTo>
                      <a:pt x="391623" y="409784"/>
                    </a:lnTo>
                    <a:lnTo>
                      <a:pt x="391628" y="382612"/>
                    </a:lnTo>
                    <a:lnTo>
                      <a:pt x="391628" y="355478"/>
                    </a:lnTo>
                    <a:lnTo>
                      <a:pt x="391629" y="328350"/>
                    </a:lnTo>
                    <a:lnTo>
                      <a:pt x="391063" y="301789"/>
                    </a:lnTo>
                    <a:lnTo>
                      <a:pt x="387250" y="271696"/>
                    </a:lnTo>
                    <a:lnTo>
                      <a:pt x="381103" y="242428"/>
                    </a:lnTo>
                    <a:lnTo>
                      <a:pt x="372933" y="213583"/>
                    </a:lnTo>
                    <a:lnTo>
                      <a:pt x="364497" y="185003"/>
                    </a:lnTo>
                    <a:lnTo>
                      <a:pt x="361216" y="159194"/>
                    </a:lnTo>
                    <a:lnTo>
                      <a:pt x="356821" y="129261"/>
                    </a:lnTo>
                    <a:lnTo>
                      <a:pt x="356183" y="102723"/>
                    </a:lnTo>
                    <a:lnTo>
                      <a:pt x="356057" y="75713"/>
                    </a:lnTo>
                    <a:lnTo>
                      <a:pt x="354910" y="63296"/>
                    </a:lnTo>
                    <a:lnTo>
                      <a:pt x="350632" y="54010"/>
                    </a:lnTo>
                    <a:lnTo>
                      <a:pt x="343457" y="47622"/>
                    </a:lnTo>
                    <a:lnTo>
                      <a:pt x="312811" y="30798"/>
                    </a:lnTo>
                    <a:lnTo>
                      <a:pt x="284855" y="4502"/>
                    </a:lnTo>
                    <a:lnTo>
                      <a:pt x="281453" y="1123"/>
                    </a:lnTo>
                    <a:lnTo>
                      <a:pt x="277489" y="0"/>
                    </a:lnTo>
                    <a:lnTo>
                      <a:pt x="268565" y="1767"/>
                    </a:lnTo>
                    <a:lnTo>
                      <a:pt x="249586" y="12110"/>
                    </a:lnTo>
                    <a:lnTo>
                      <a:pt x="232861" y="23530"/>
                    </a:lnTo>
                    <a:lnTo>
                      <a:pt x="204854" y="36441"/>
                    </a:lnTo>
                    <a:lnTo>
                      <a:pt x="192182" y="44129"/>
                    </a:lnTo>
                    <a:lnTo>
                      <a:pt x="162659" y="55301"/>
                    </a:lnTo>
                    <a:lnTo>
                      <a:pt x="137877" y="64426"/>
                    </a:lnTo>
                    <a:lnTo>
                      <a:pt x="111422" y="78660"/>
                    </a:lnTo>
                    <a:lnTo>
                      <a:pt x="86402" y="90247"/>
                    </a:lnTo>
                    <a:lnTo>
                      <a:pt x="56037" y="113094"/>
                    </a:lnTo>
                    <a:lnTo>
                      <a:pt x="27196" y="140167"/>
                    </a:lnTo>
                    <a:lnTo>
                      <a:pt x="11167" y="167589"/>
                    </a:lnTo>
                    <a:lnTo>
                      <a:pt x="0" y="197807"/>
                    </a:lnTo>
                  </a:path>
                </a:pathLst>
              </a:custGeom>
              <a:ln w="1840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Freeform 93"/>
              <p:cNvSpPr/>
              <p:nvPr/>
            </p:nvSpPr>
            <p:spPr>
              <a:xfrm>
                <a:off x="2850021" y="3287434"/>
                <a:ext cx="213609" cy="753183"/>
              </a:xfrm>
              <a:custGeom>
                <a:avLst/>
                <a:gdLst/>
                <a:ahLst/>
                <a:cxnLst/>
                <a:rect l="0" t="0" r="0" b="0"/>
                <a:pathLst>
                  <a:path w="213609" h="753183">
                    <a:moveTo>
                      <a:pt x="86463" y="680846"/>
                    </a:moveTo>
                    <a:lnTo>
                      <a:pt x="103248" y="662930"/>
                    </a:lnTo>
                    <a:lnTo>
                      <a:pt x="109646" y="648412"/>
                    </a:lnTo>
                    <a:lnTo>
                      <a:pt x="116251" y="626151"/>
                    </a:lnTo>
                    <a:lnTo>
                      <a:pt x="127878" y="598333"/>
                    </a:lnTo>
                    <a:lnTo>
                      <a:pt x="138167" y="570311"/>
                    </a:lnTo>
                    <a:lnTo>
                      <a:pt x="148500" y="544794"/>
                    </a:lnTo>
                    <a:lnTo>
                      <a:pt x="156459" y="525626"/>
                    </a:lnTo>
                    <a:lnTo>
                      <a:pt x="166911" y="496535"/>
                    </a:lnTo>
                    <a:lnTo>
                      <a:pt x="175234" y="472516"/>
                    </a:lnTo>
                    <a:lnTo>
                      <a:pt x="177464" y="445083"/>
                    </a:lnTo>
                    <a:lnTo>
                      <a:pt x="180604" y="415322"/>
                    </a:lnTo>
                    <a:lnTo>
                      <a:pt x="185060" y="391821"/>
                    </a:lnTo>
                    <a:lnTo>
                      <a:pt x="187567" y="362626"/>
                    </a:lnTo>
                    <a:lnTo>
                      <a:pt x="188063" y="335092"/>
                    </a:lnTo>
                    <a:lnTo>
                      <a:pt x="191664" y="304593"/>
                    </a:lnTo>
                    <a:lnTo>
                      <a:pt x="192954" y="277226"/>
                    </a:lnTo>
                    <a:lnTo>
                      <a:pt x="193208" y="247478"/>
                    </a:lnTo>
                    <a:lnTo>
                      <a:pt x="192693" y="220399"/>
                    </a:lnTo>
                    <a:lnTo>
                      <a:pt x="188890" y="190195"/>
                    </a:lnTo>
                    <a:lnTo>
                      <a:pt x="188324" y="163058"/>
                    </a:lnTo>
                    <a:lnTo>
                      <a:pt x="188212" y="132581"/>
                    </a:lnTo>
                    <a:lnTo>
                      <a:pt x="188190" y="104626"/>
                    </a:lnTo>
                    <a:lnTo>
                      <a:pt x="188186" y="77336"/>
                    </a:lnTo>
                    <a:lnTo>
                      <a:pt x="188185" y="50178"/>
                    </a:lnTo>
                    <a:lnTo>
                      <a:pt x="188185" y="42262"/>
                    </a:lnTo>
                    <a:lnTo>
                      <a:pt x="188185" y="68091"/>
                    </a:lnTo>
                    <a:lnTo>
                      <a:pt x="188185" y="94440"/>
                    </a:lnTo>
                    <a:lnTo>
                      <a:pt x="188185" y="121413"/>
                    </a:lnTo>
                    <a:lnTo>
                      <a:pt x="188185" y="148508"/>
                    </a:lnTo>
                    <a:lnTo>
                      <a:pt x="188185" y="175629"/>
                    </a:lnTo>
                    <a:lnTo>
                      <a:pt x="188185" y="202753"/>
                    </a:lnTo>
                    <a:lnTo>
                      <a:pt x="188185" y="229879"/>
                    </a:lnTo>
                    <a:lnTo>
                      <a:pt x="188185" y="257005"/>
                    </a:lnTo>
                    <a:lnTo>
                      <a:pt x="189692" y="282624"/>
                    </a:lnTo>
                    <a:lnTo>
                      <a:pt x="196295" y="309927"/>
                    </a:lnTo>
                    <a:lnTo>
                      <a:pt x="200785" y="339344"/>
                    </a:lnTo>
                    <a:lnTo>
                      <a:pt x="203483" y="364337"/>
                    </a:lnTo>
                    <a:lnTo>
                      <a:pt x="208872" y="391042"/>
                    </a:lnTo>
                    <a:lnTo>
                      <a:pt x="212678" y="418085"/>
                    </a:lnTo>
                    <a:lnTo>
                      <a:pt x="213430" y="445194"/>
                    </a:lnTo>
                    <a:lnTo>
                      <a:pt x="213579" y="472317"/>
                    </a:lnTo>
                    <a:lnTo>
                      <a:pt x="213608" y="499442"/>
                    </a:lnTo>
                    <a:lnTo>
                      <a:pt x="213049" y="526002"/>
                    </a:lnTo>
                    <a:lnTo>
                      <a:pt x="209236" y="556096"/>
                    </a:lnTo>
                    <a:lnTo>
                      <a:pt x="203090" y="585363"/>
                    </a:lnTo>
                    <a:lnTo>
                      <a:pt x="194920" y="614209"/>
                    </a:lnTo>
                    <a:lnTo>
                      <a:pt x="186483" y="640089"/>
                    </a:lnTo>
                    <a:lnTo>
                      <a:pt x="175493" y="667085"/>
                    </a:lnTo>
                    <a:lnTo>
                      <a:pt x="169769" y="696197"/>
                    </a:lnTo>
                    <a:lnTo>
                      <a:pt x="166714" y="721887"/>
                    </a:lnTo>
                    <a:lnTo>
                      <a:pt x="164514" y="730733"/>
                    </a:lnTo>
                    <a:lnTo>
                      <a:pt x="163928" y="729928"/>
                    </a:lnTo>
                    <a:lnTo>
                      <a:pt x="162909" y="701772"/>
                    </a:lnTo>
                    <a:lnTo>
                      <a:pt x="163365" y="675555"/>
                    </a:lnTo>
                    <a:lnTo>
                      <a:pt x="166263" y="652403"/>
                    </a:lnTo>
                    <a:lnTo>
                      <a:pt x="168503" y="629030"/>
                    </a:lnTo>
                    <a:lnTo>
                      <a:pt x="175799" y="603863"/>
                    </a:lnTo>
                    <a:lnTo>
                      <a:pt x="177575" y="574592"/>
                    </a:lnTo>
                    <a:lnTo>
                      <a:pt x="177926" y="544531"/>
                    </a:lnTo>
                    <a:lnTo>
                      <a:pt x="177987" y="518013"/>
                    </a:lnTo>
                    <a:lnTo>
                      <a:pt x="178007" y="488228"/>
                    </a:lnTo>
                    <a:lnTo>
                      <a:pt x="178012" y="457878"/>
                    </a:lnTo>
                    <a:lnTo>
                      <a:pt x="178012" y="433063"/>
                    </a:lnTo>
                    <a:lnTo>
                      <a:pt x="178012" y="403424"/>
                    </a:lnTo>
                    <a:lnTo>
                      <a:pt x="178012" y="375802"/>
                    </a:lnTo>
                    <a:lnTo>
                      <a:pt x="178012" y="348578"/>
                    </a:lnTo>
                    <a:lnTo>
                      <a:pt x="178012" y="325517"/>
                    </a:lnTo>
                    <a:lnTo>
                      <a:pt x="178012" y="300788"/>
                    </a:lnTo>
                    <a:lnTo>
                      <a:pt x="178012" y="275566"/>
                    </a:lnTo>
                    <a:lnTo>
                      <a:pt x="178012" y="245789"/>
                    </a:lnTo>
                    <a:lnTo>
                      <a:pt x="178012" y="215126"/>
                    </a:lnTo>
                    <a:lnTo>
                      <a:pt x="178012" y="186639"/>
                    </a:lnTo>
                    <a:lnTo>
                      <a:pt x="176506" y="159738"/>
                    </a:lnTo>
                    <a:lnTo>
                      <a:pt x="173987" y="135945"/>
                    </a:lnTo>
                    <a:lnTo>
                      <a:pt x="173136" y="105290"/>
                    </a:lnTo>
                    <a:lnTo>
                      <a:pt x="174196" y="103305"/>
                    </a:lnTo>
                    <a:lnTo>
                      <a:pt x="176034" y="104808"/>
                    </a:lnTo>
                    <a:lnTo>
                      <a:pt x="178389" y="108635"/>
                    </a:lnTo>
                    <a:lnTo>
                      <a:pt x="181703" y="124821"/>
                    </a:lnTo>
                    <a:lnTo>
                      <a:pt x="182685" y="149334"/>
                    </a:lnTo>
                    <a:lnTo>
                      <a:pt x="185676" y="175371"/>
                    </a:lnTo>
                    <a:lnTo>
                      <a:pt x="187441" y="203681"/>
                    </a:lnTo>
                    <a:lnTo>
                      <a:pt x="187964" y="233545"/>
                    </a:lnTo>
                    <a:lnTo>
                      <a:pt x="188119" y="261168"/>
                    </a:lnTo>
                    <a:lnTo>
                      <a:pt x="188165" y="289948"/>
                    </a:lnTo>
                    <a:lnTo>
                      <a:pt x="188179" y="317250"/>
                    </a:lnTo>
                    <a:lnTo>
                      <a:pt x="190883" y="343235"/>
                    </a:lnTo>
                    <a:lnTo>
                      <a:pt x="192564" y="368829"/>
                    </a:lnTo>
                    <a:lnTo>
                      <a:pt x="197192" y="398167"/>
                    </a:lnTo>
                    <a:lnTo>
                      <a:pt x="202041" y="422380"/>
                    </a:lnTo>
                    <a:lnTo>
                      <a:pt x="203166" y="448763"/>
                    </a:lnTo>
                    <a:lnTo>
                      <a:pt x="203388" y="474152"/>
                    </a:lnTo>
                    <a:lnTo>
                      <a:pt x="203438" y="447328"/>
                    </a:lnTo>
                    <a:lnTo>
                      <a:pt x="203442" y="421207"/>
                    </a:lnTo>
                    <a:lnTo>
                      <a:pt x="203443" y="391580"/>
                    </a:lnTo>
                    <a:lnTo>
                      <a:pt x="203443" y="362579"/>
                    </a:lnTo>
                    <a:lnTo>
                      <a:pt x="203443" y="346996"/>
                    </a:lnTo>
                    <a:lnTo>
                      <a:pt x="203443" y="374296"/>
                    </a:lnTo>
                    <a:lnTo>
                      <a:pt x="203443" y="402207"/>
                    </a:lnTo>
                    <a:lnTo>
                      <a:pt x="203443" y="426552"/>
                    </a:lnTo>
                    <a:lnTo>
                      <a:pt x="203443" y="450782"/>
                    </a:lnTo>
                    <a:lnTo>
                      <a:pt x="203443" y="475702"/>
                    </a:lnTo>
                    <a:lnTo>
                      <a:pt x="203443" y="445794"/>
                    </a:lnTo>
                    <a:lnTo>
                      <a:pt x="201936" y="423203"/>
                    </a:lnTo>
                    <a:lnTo>
                      <a:pt x="197910" y="398049"/>
                    </a:lnTo>
                    <a:lnTo>
                      <a:pt x="188787" y="369298"/>
                    </a:lnTo>
                    <a:lnTo>
                      <a:pt x="184222" y="341852"/>
                    </a:lnTo>
                    <a:lnTo>
                      <a:pt x="183320" y="313156"/>
                    </a:lnTo>
                    <a:lnTo>
                      <a:pt x="184671" y="288775"/>
                    </a:lnTo>
                    <a:lnTo>
                      <a:pt x="187144" y="263655"/>
                    </a:lnTo>
                    <a:lnTo>
                      <a:pt x="187876" y="239823"/>
                    </a:lnTo>
                    <a:lnTo>
                      <a:pt x="188124" y="211520"/>
                    </a:lnTo>
                    <a:lnTo>
                      <a:pt x="188167" y="188271"/>
                    </a:lnTo>
                    <a:lnTo>
                      <a:pt x="192242" y="159162"/>
                    </a:lnTo>
                    <a:lnTo>
                      <a:pt x="198489" y="133151"/>
                    </a:lnTo>
                    <a:lnTo>
                      <a:pt x="202790" y="107354"/>
                    </a:lnTo>
                    <a:lnTo>
                      <a:pt x="203386" y="137710"/>
                    </a:lnTo>
                    <a:lnTo>
                      <a:pt x="203426" y="167783"/>
                    </a:lnTo>
                    <a:lnTo>
                      <a:pt x="203435" y="190225"/>
                    </a:lnTo>
                    <a:lnTo>
                      <a:pt x="203441" y="219699"/>
                    </a:lnTo>
                    <a:lnTo>
                      <a:pt x="204008" y="250347"/>
                    </a:lnTo>
                    <a:lnTo>
                      <a:pt x="207469" y="274820"/>
                    </a:lnTo>
                    <a:lnTo>
                      <a:pt x="208389" y="303458"/>
                    </a:lnTo>
                    <a:lnTo>
                      <a:pt x="205811" y="279755"/>
                    </a:lnTo>
                    <a:lnTo>
                      <a:pt x="201445" y="249617"/>
                    </a:lnTo>
                    <a:lnTo>
                      <a:pt x="198222" y="228668"/>
                    </a:lnTo>
                    <a:lnTo>
                      <a:pt x="193231" y="202331"/>
                    </a:lnTo>
                    <a:lnTo>
                      <a:pt x="186482" y="172843"/>
                    </a:lnTo>
                    <a:lnTo>
                      <a:pt x="183767" y="143870"/>
                    </a:lnTo>
                    <a:lnTo>
                      <a:pt x="184738" y="116379"/>
                    </a:lnTo>
                    <a:lnTo>
                      <a:pt x="187504" y="89181"/>
                    </a:lnTo>
                    <a:lnTo>
                      <a:pt x="188050" y="62041"/>
                    </a:lnTo>
                    <a:lnTo>
                      <a:pt x="188158" y="33405"/>
                    </a:lnTo>
                    <a:lnTo>
                      <a:pt x="188179" y="3407"/>
                    </a:lnTo>
                    <a:lnTo>
                      <a:pt x="188746" y="345"/>
                    </a:lnTo>
                    <a:lnTo>
                      <a:pt x="189689" y="0"/>
                    </a:lnTo>
                    <a:lnTo>
                      <a:pt x="190883" y="1465"/>
                    </a:lnTo>
                    <a:lnTo>
                      <a:pt x="198489" y="30661"/>
                    </a:lnTo>
                    <a:lnTo>
                      <a:pt x="203482" y="60590"/>
                    </a:lnTo>
                    <a:lnTo>
                      <a:pt x="207034" y="87918"/>
                    </a:lnTo>
                    <a:lnTo>
                      <a:pt x="208086" y="111839"/>
                    </a:lnTo>
                    <a:lnTo>
                      <a:pt x="208398" y="135315"/>
                    </a:lnTo>
                    <a:lnTo>
                      <a:pt x="208503" y="163499"/>
                    </a:lnTo>
                    <a:lnTo>
                      <a:pt x="208524" y="190834"/>
                    </a:lnTo>
                    <a:lnTo>
                      <a:pt x="208528" y="218001"/>
                    </a:lnTo>
                    <a:lnTo>
                      <a:pt x="208529" y="247835"/>
                    </a:lnTo>
                    <a:lnTo>
                      <a:pt x="208529" y="276877"/>
                    </a:lnTo>
                    <a:lnTo>
                      <a:pt x="208529" y="304382"/>
                    </a:lnTo>
                    <a:lnTo>
                      <a:pt x="208529" y="331582"/>
                    </a:lnTo>
                    <a:lnTo>
                      <a:pt x="208529" y="354639"/>
                    </a:lnTo>
                    <a:lnTo>
                      <a:pt x="208529" y="379367"/>
                    </a:lnTo>
                    <a:lnTo>
                      <a:pt x="208529" y="408976"/>
                    </a:lnTo>
                    <a:lnTo>
                      <a:pt x="208529" y="436592"/>
                    </a:lnTo>
                    <a:lnTo>
                      <a:pt x="205034" y="467109"/>
                    </a:lnTo>
                    <a:lnTo>
                      <a:pt x="203757" y="492971"/>
                    </a:lnTo>
                    <a:lnTo>
                      <a:pt x="203505" y="519847"/>
                    </a:lnTo>
                    <a:lnTo>
                      <a:pt x="202890" y="546359"/>
                    </a:lnTo>
                    <a:lnTo>
                      <a:pt x="199065" y="576442"/>
                    </a:lnTo>
                    <a:lnTo>
                      <a:pt x="197367" y="605929"/>
                    </a:lnTo>
                    <a:lnTo>
                      <a:pt x="190333" y="630759"/>
                    </a:lnTo>
                    <a:lnTo>
                      <a:pt x="188609" y="657263"/>
                    </a:lnTo>
                    <a:lnTo>
                      <a:pt x="187704" y="683701"/>
                    </a:lnTo>
                    <a:lnTo>
                      <a:pt x="183817" y="713769"/>
                    </a:lnTo>
                    <a:lnTo>
                      <a:pt x="184143" y="716358"/>
                    </a:lnTo>
                    <a:lnTo>
                      <a:pt x="184925" y="716388"/>
                    </a:lnTo>
                    <a:lnTo>
                      <a:pt x="190241" y="704255"/>
                    </a:lnTo>
                    <a:lnTo>
                      <a:pt x="196898" y="679073"/>
                    </a:lnTo>
                    <a:lnTo>
                      <a:pt x="197924" y="656962"/>
                    </a:lnTo>
                    <a:lnTo>
                      <a:pt x="198229" y="630443"/>
                    </a:lnTo>
                    <a:lnTo>
                      <a:pt x="198319" y="606197"/>
                    </a:lnTo>
                    <a:lnTo>
                      <a:pt x="201049" y="580453"/>
                    </a:lnTo>
                    <a:lnTo>
                      <a:pt x="202412" y="578314"/>
                    </a:lnTo>
                    <a:lnTo>
                      <a:pt x="203886" y="578584"/>
                    </a:lnTo>
                    <a:lnTo>
                      <a:pt x="205434" y="580460"/>
                    </a:lnTo>
                    <a:lnTo>
                      <a:pt x="207612" y="593899"/>
                    </a:lnTo>
                    <a:lnTo>
                      <a:pt x="206901" y="623774"/>
                    </a:lnTo>
                    <a:lnTo>
                      <a:pt x="203898" y="654242"/>
                    </a:lnTo>
                    <a:lnTo>
                      <a:pt x="203533" y="680949"/>
                    </a:lnTo>
                    <a:lnTo>
                      <a:pt x="203461" y="707992"/>
                    </a:lnTo>
                    <a:lnTo>
                      <a:pt x="203446" y="735101"/>
                    </a:lnTo>
                    <a:lnTo>
                      <a:pt x="203444" y="748662"/>
                    </a:lnTo>
                    <a:lnTo>
                      <a:pt x="201749" y="752052"/>
                    </a:lnTo>
                    <a:lnTo>
                      <a:pt x="198923" y="753182"/>
                    </a:lnTo>
                    <a:lnTo>
                      <a:pt x="195343" y="752805"/>
                    </a:lnTo>
                    <a:lnTo>
                      <a:pt x="188352" y="749372"/>
                    </a:lnTo>
                    <a:lnTo>
                      <a:pt x="170123" y="735875"/>
                    </a:lnTo>
                    <a:lnTo>
                      <a:pt x="140122" y="732255"/>
                    </a:lnTo>
                    <a:lnTo>
                      <a:pt x="112262" y="726246"/>
                    </a:lnTo>
                    <a:lnTo>
                      <a:pt x="87077" y="717530"/>
                    </a:lnTo>
                    <a:lnTo>
                      <a:pt x="57142" y="695969"/>
                    </a:lnTo>
                    <a:lnTo>
                      <a:pt x="28868" y="668408"/>
                    </a:lnTo>
                    <a:lnTo>
                      <a:pt x="9046" y="639958"/>
                    </a:lnTo>
                    <a:lnTo>
                      <a:pt x="2931" y="624275"/>
                    </a:lnTo>
                    <a:lnTo>
                      <a:pt x="0" y="594382"/>
                    </a:lnTo>
                  </a:path>
                </a:pathLst>
              </a:custGeom>
              <a:ln w="1840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30" name="Group 129"/>
              <p:cNvGrpSpPr/>
              <p:nvPr/>
            </p:nvGrpSpPr>
            <p:grpSpPr>
              <a:xfrm>
                <a:off x="2233802" y="1646809"/>
                <a:ext cx="2489324" cy="2489323"/>
                <a:chOff x="2233802" y="1646809"/>
                <a:chExt cx="2489324" cy="2489323"/>
              </a:xfrm>
            </p:grpSpPr>
            <p:sp>
              <p:nvSpPr>
                <p:cNvPr id="95" name="Oval 94"/>
                <p:cNvSpPr/>
                <p:nvPr/>
              </p:nvSpPr>
              <p:spPr>
                <a:xfrm>
                  <a:off x="3456624" y="2880550"/>
                  <a:ext cx="39473" cy="39471"/>
                </a:xfrm>
                <a:prstGeom prst="ellipse">
                  <a:avLst/>
                </a:pr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98" name="Group 97"/>
                <p:cNvGrpSpPr/>
                <p:nvPr/>
              </p:nvGrpSpPr>
              <p:grpSpPr>
                <a:xfrm>
                  <a:off x="2464090" y="2002372"/>
                  <a:ext cx="523501" cy="1682604"/>
                  <a:chOff x="2464090" y="2002372"/>
                  <a:chExt cx="523501" cy="1682604"/>
                </a:xfrm>
              </p:grpSpPr>
              <p:sp>
                <p:nvSpPr>
                  <p:cNvPr id="96" name="Freeform 95"/>
                  <p:cNvSpPr/>
                  <p:nvPr/>
                </p:nvSpPr>
                <p:spPr>
                  <a:xfrm>
                    <a:off x="2464090" y="2002372"/>
                    <a:ext cx="512594" cy="1682604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512594" h="1682604">
                        <a:moveTo>
                          <a:pt x="327166" y="452794"/>
                        </a:moveTo>
                        <a:lnTo>
                          <a:pt x="318533" y="491621"/>
                        </a:lnTo>
                        <a:lnTo>
                          <a:pt x="307850" y="552753"/>
                        </a:lnTo>
                        <a:lnTo>
                          <a:pt x="294220" y="614965"/>
                        </a:lnTo>
                        <a:lnTo>
                          <a:pt x="279856" y="674295"/>
                        </a:lnTo>
                        <a:lnTo>
                          <a:pt x="267772" y="731484"/>
                        </a:lnTo>
                        <a:lnTo>
                          <a:pt x="271750" y="796070"/>
                        </a:lnTo>
                        <a:lnTo>
                          <a:pt x="273668" y="851821"/>
                        </a:lnTo>
                        <a:lnTo>
                          <a:pt x="287788" y="916099"/>
                        </a:lnTo>
                        <a:lnTo>
                          <a:pt x="294341" y="979308"/>
                        </a:lnTo>
                        <a:lnTo>
                          <a:pt x="306049" y="1032551"/>
                        </a:lnTo>
                        <a:lnTo>
                          <a:pt x="320032" y="1083600"/>
                        </a:lnTo>
                        <a:lnTo>
                          <a:pt x="326046" y="1089057"/>
                        </a:lnTo>
                        <a:lnTo>
                          <a:pt x="333691" y="1090271"/>
                        </a:lnTo>
                        <a:lnTo>
                          <a:pt x="342423" y="1088656"/>
                        </a:lnTo>
                        <a:lnTo>
                          <a:pt x="349457" y="1082732"/>
                        </a:lnTo>
                        <a:lnTo>
                          <a:pt x="369454" y="1041623"/>
                        </a:lnTo>
                        <a:lnTo>
                          <a:pt x="387586" y="978529"/>
                        </a:lnTo>
                        <a:lnTo>
                          <a:pt x="391619" y="921527"/>
                        </a:lnTo>
                        <a:lnTo>
                          <a:pt x="399976" y="856557"/>
                        </a:lnTo>
                        <a:lnTo>
                          <a:pt x="402819" y="801152"/>
                        </a:lnTo>
                        <a:lnTo>
                          <a:pt x="409171" y="743525"/>
                        </a:lnTo>
                        <a:lnTo>
                          <a:pt x="413387" y="685460"/>
                        </a:lnTo>
                        <a:lnTo>
                          <a:pt x="414221" y="624076"/>
                        </a:lnTo>
                        <a:lnTo>
                          <a:pt x="420176" y="559748"/>
                        </a:lnTo>
                        <a:lnTo>
                          <a:pt x="424314" y="500359"/>
                        </a:lnTo>
                        <a:lnTo>
                          <a:pt x="425132" y="441946"/>
                        </a:lnTo>
                        <a:lnTo>
                          <a:pt x="425244" y="422522"/>
                        </a:lnTo>
                        <a:lnTo>
                          <a:pt x="422084" y="449553"/>
                        </a:lnTo>
                        <a:lnTo>
                          <a:pt x="415938" y="513155"/>
                        </a:lnTo>
                        <a:lnTo>
                          <a:pt x="409083" y="568711"/>
                        </a:lnTo>
                        <a:lnTo>
                          <a:pt x="405168" y="629341"/>
                        </a:lnTo>
                        <a:lnTo>
                          <a:pt x="398217" y="693359"/>
                        </a:lnTo>
                        <a:lnTo>
                          <a:pt x="386222" y="755225"/>
                        </a:lnTo>
                        <a:lnTo>
                          <a:pt x="379364" y="816102"/>
                        </a:lnTo>
                        <a:lnTo>
                          <a:pt x="373335" y="868274"/>
                        </a:lnTo>
                        <a:lnTo>
                          <a:pt x="371548" y="918878"/>
                        </a:lnTo>
                        <a:lnTo>
                          <a:pt x="365154" y="979408"/>
                        </a:lnTo>
                        <a:lnTo>
                          <a:pt x="364611" y="985661"/>
                        </a:lnTo>
                        <a:lnTo>
                          <a:pt x="365460" y="986194"/>
                        </a:lnTo>
                        <a:lnTo>
                          <a:pt x="372447" y="966341"/>
                        </a:lnTo>
                        <a:lnTo>
                          <a:pt x="381696" y="902318"/>
                        </a:lnTo>
                        <a:lnTo>
                          <a:pt x="396725" y="836536"/>
                        </a:lnTo>
                        <a:lnTo>
                          <a:pt x="403388" y="781397"/>
                        </a:lnTo>
                        <a:lnTo>
                          <a:pt x="415118" y="716641"/>
                        </a:lnTo>
                        <a:lnTo>
                          <a:pt x="423315" y="656809"/>
                        </a:lnTo>
                        <a:lnTo>
                          <a:pt x="424735" y="607101"/>
                        </a:lnTo>
                        <a:lnTo>
                          <a:pt x="432711" y="543512"/>
                        </a:lnTo>
                        <a:lnTo>
                          <a:pt x="436407" y="492871"/>
                        </a:lnTo>
                        <a:lnTo>
                          <a:pt x="444667" y="431714"/>
                        </a:lnTo>
                        <a:lnTo>
                          <a:pt x="446657" y="372951"/>
                        </a:lnTo>
                        <a:lnTo>
                          <a:pt x="448263" y="307166"/>
                        </a:lnTo>
                        <a:lnTo>
                          <a:pt x="458994" y="246232"/>
                        </a:lnTo>
                        <a:lnTo>
                          <a:pt x="466994" y="187514"/>
                        </a:lnTo>
                        <a:lnTo>
                          <a:pt x="477337" y="123314"/>
                        </a:lnTo>
                        <a:lnTo>
                          <a:pt x="485821" y="61265"/>
                        </a:lnTo>
                        <a:lnTo>
                          <a:pt x="484637" y="16721"/>
                        </a:lnTo>
                        <a:lnTo>
                          <a:pt x="486684" y="5739"/>
                        </a:lnTo>
                        <a:lnTo>
                          <a:pt x="484413" y="841"/>
                        </a:lnTo>
                        <a:lnTo>
                          <a:pt x="479263" y="0"/>
                        </a:lnTo>
                        <a:lnTo>
                          <a:pt x="465057" y="5529"/>
                        </a:lnTo>
                        <a:lnTo>
                          <a:pt x="405777" y="41007"/>
                        </a:lnTo>
                        <a:lnTo>
                          <a:pt x="345434" y="97801"/>
                        </a:lnTo>
                        <a:lnTo>
                          <a:pt x="297681" y="160857"/>
                        </a:lnTo>
                        <a:lnTo>
                          <a:pt x="261048" y="223963"/>
                        </a:lnTo>
                        <a:lnTo>
                          <a:pt x="226666" y="289202"/>
                        </a:lnTo>
                        <a:lnTo>
                          <a:pt x="197029" y="354629"/>
                        </a:lnTo>
                        <a:lnTo>
                          <a:pt x="178197" y="410377"/>
                        </a:lnTo>
                        <a:lnTo>
                          <a:pt x="160343" y="464659"/>
                        </a:lnTo>
                        <a:lnTo>
                          <a:pt x="139624" y="522064"/>
                        </a:lnTo>
                        <a:lnTo>
                          <a:pt x="123861" y="580085"/>
                        </a:lnTo>
                        <a:lnTo>
                          <a:pt x="109077" y="638229"/>
                        </a:lnTo>
                        <a:lnTo>
                          <a:pt x="100276" y="696396"/>
                        </a:lnTo>
                        <a:lnTo>
                          <a:pt x="89762" y="760477"/>
                        </a:lnTo>
                        <a:lnTo>
                          <a:pt x="88909" y="774263"/>
                        </a:lnTo>
                        <a:lnTo>
                          <a:pt x="91976" y="781029"/>
                        </a:lnTo>
                        <a:lnTo>
                          <a:pt x="97656" y="783116"/>
                        </a:lnTo>
                        <a:lnTo>
                          <a:pt x="105079" y="782083"/>
                        </a:lnTo>
                        <a:lnTo>
                          <a:pt x="119791" y="768008"/>
                        </a:lnTo>
                        <a:lnTo>
                          <a:pt x="147557" y="714428"/>
                        </a:lnTo>
                        <a:lnTo>
                          <a:pt x="171911" y="649116"/>
                        </a:lnTo>
                        <a:lnTo>
                          <a:pt x="198380" y="588799"/>
                        </a:lnTo>
                        <a:lnTo>
                          <a:pt x="221649" y="533568"/>
                        </a:lnTo>
                        <a:lnTo>
                          <a:pt x="248844" y="469401"/>
                        </a:lnTo>
                        <a:lnTo>
                          <a:pt x="280524" y="406683"/>
                        </a:lnTo>
                        <a:lnTo>
                          <a:pt x="308815" y="344829"/>
                        </a:lnTo>
                        <a:lnTo>
                          <a:pt x="329646" y="293845"/>
                        </a:lnTo>
                        <a:lnTo>
                          <a:pt x="356743" y="237721"/>
                        </a:lnTo>
                        <a:lnTo>
                          <a:pt x="366632" y="197044"/>
                        </a:lnTo>
                        <a:lnTo>
                          <a:pt x="363172" y="188975"/>
                        </a:lnTo>
                        <a:lnTo>
                          <a:pt x="356018" y="184807"/>
                        </a:lnTo>
                        <a:lnTo>
                          <a:pt x="346401" y="183241"/>
                        </a:lnTo>
                        <a:lnTo>
                          <a:pt x="337565" y="184621"/>
                        </a:lnTo>
                        <a:lnTo>
                          <a:pt x="321285" y="192617"/>
                        </a:lnTo>
                        <a:lnTo>
                          <a:pt x="257966" y="250908"/>
                        </a:lnTo>
                        <a:lnTo>
                          <a:pt x="212480" y="310027"/>
                        </a:lnTo>
                        <a:lnTo>
                          <a:pt x="167336" y="372756"/>
                        </a:lnTo>
                        <a:lnTo>
                          <a:pt x="130852" y="430494"/>
                        </a:lnTo>
                        <a:lnTo>
                          <a:pt x="95689" y="492949"/>
                        </a:lnTo>
                        <a:lnTo>
                          <a:pt x="67508" y="550504"/>
                        </a:lnTo>
                        <a:lnTo>
                          <a:pt x="44331" y="605438"/>
                        </a:lnTo>
                        <a:lnTo>
                          <a:pt x="25494" y="668736"/>
                        </a:lnTo>
                        <a:lnTo>
                          <a:pt x="7228" y="734422"/>
                        </a:lnTo>
                        <a:lnTo>
                          <a:pt x="1382" y="788338"/>
                        </a:lnTo>
                        <a:lnTo>
                          <a:pt x="228" y="845670"/>
                        </a:lnTo>
                        <a:lnTo>
                          <a:pt x="0" y="903677"/>
                        </a:lnTo>
                        <a:lnTo>
                          <a:pt x="1166" y="960605"/>
                        </a:lnTo>
                        <a:lnTo>
                          <a:pt x="15127" y="1019345"/>
                        </a:lnTo>
                        <a:lnTo>
                          <a:pt x="24117" y="1083069"/>
                        </a:lnTo>
                        <a:lnTo>
                          <a:pt x="40248" y="1140865"/>
                        </a:lnTo>
                        <a:lnTo>
                          <a:pt x="54542" y="1195397"/>
                        </a:lnTo>
                        <a:lnTo>
                          <a:pt x="72668" y="1259840"/>
                        </a:lnTo>
                        <a:lnTo>
                          <a:pt x="90840" y="1323701"/>
                        </a:lnTo>
                        <a:lnTo>
                          <a:pt x="109018" y="1379706"/>
                        </a:lnTo>
                        <a:lnTo>
                          <a:pt x="134693" y="1435648"/>
                        </a:lnTo>
                        <a:lnTo>
                          <a:pt x="155206" y="1483491"/>
                        </a:lnTo>
                        <a:lnTo>
                          <a:pt x="193270" y="1544013"/>
                        </a:lnTo>
                        <a:lnTo>
                          <a:pt x="209525" y="1573170"/>
                        </a:lnTo>
                        <a:lnTo>
                          <a:pt x="258223" y="1632773"/>
                        </a:lnTo>
                        <a:lnTo>
                          <a:pt x="301728" y="1681235"/>
                        </a:lnTo>
                        <a:lnTo>
                          <a:pt x="304148" y="1682603"/>
                        </a:lnTo>
                        <a:lnTo>
                          <a:pt x="300373" y="1674426"/>
                        </a:lnTo>
                        <a:lnTo>
                          <a:pt x="264601" y="1618934"/>
                        </a:lnTo>
                        <a:lnTo>
                          <a:pt x="236122" y="1566153"/>
                        </a:lnTo>
                        <a:lnTo>
                          <a:pt x="210387" y="1505095"/>
                        </a:lnTo>
                        <a:lnTo>
                          <a:pt x="187484" y="1445724"/>
                        </a:lnTo>
                        <a:lnTo>
                          <a:pt x="172530" y="1387708"/>
                        </a:lnTo>
                        <a:lnTo>
                          <a:pt x="156620" y="1325446"/>
                        </a:lnTo>
                        <a:lnTo>
                          <a:pt x="145476" y="1267638"/>
                        </a:lnTo>
                        <a:lnTo>
                          <a:pt x="135710" y="1205668"/>
                        </a:lnTo>
                        <a:lnTo>
                          <a:pt x="132278" y="1147178"/>
                        </a:lnTo>
                        <a:lnTo>
                          <a:pt x="131261" y="1085544"/>
                        </a:lnTo>
                        <a:lnTo>
                          <a:pt x="130960" y="1028366"/>
                        </a:lnTo>
                        <a:lnTo>
                          <a:pt x="132082" y="974258"/>
                        </a:lnTo>
                        <a:lnTo>
                          <a:pt x="139473" y="911930"/>
                        </a:lnTo>
                        <a:lnTo>
                          <a:pt x="140228" y="897046"/>
                        </a:lnTo>
                        <a:lnTo>
                          <a:pt x="143156" y="889547"/>
                        </a:lnTo>
                        <a:lnTo>
                          <a:pt x="147532" y="886971"/>
                        </a:lnTo>
                        <a:lnTo>
                          <a:pt x="152873" y="887679"/>
                        </a:lnTo>
                        <a:lnTo>
                          <a:pt x="157645" y="891786"/>
                        </a:lnTo>
                        <a:lnTo>
                          <a:pt x="183589" y="946094"/>
                        </a:lnTo>
                        <a:lnTo>
                          <a:pt x="203691" y="1005207"/>
                        </a:lnTo>
                        <a:lnTo>
                          <a:pt x="229745" y="1066798"/>
                        </a:lnTo>
                        <a:lnTo>
                          <a:pt x="247804" y="1119093"/>
                        </a:lnTo>
                        <a:lnTo>
                          <a:pt x="260829" y="1169734"/>
                        </a:lnTo>
                        <a:lnTo>
                          <a:pt x="276089" y="1224486"/>
                        </a:lnTo>
                        <a:lnTo>
                          <a:pt x="290773" y="1279021"/>
                        </a:lnTo>
                        <a:lnTo>
                          <a:pt x="305345" y="1336475"/>
                        </a:lnTo>
                        <a:lnTo>
                          <a:pt x="319893" y="1394506"/>
                        </a:lnTo>
                        <a:lnTo>
                          <a:pt x="334438" y="1458936"/>
                        </a:lnTo>
                        <a:lnTo>
                          <a:pt x="352617" y="1520638"/>
                        </a:lnTo>
                        <a:lnTo>
                          <a:pt x="370796" y="1576118"/>
                        </a:lnTo>
                        <a:lnTo>
                          <a:pt x="387763" y="1631992"/>
                        </a:lnTo>
                        <a:lnTo>
                          <a:pt x="391175" y="1662529"/>
                        </a:lnTo>
                        <a:lnTo>
                          <a:pt x="391973" y="1654193"/>
                        </a:lnTo>
                        <a:lnTo>
                          <a:pt x="377373" y="1591468"/>
                        </a:lnTo>
                        <a:lnTo>
                          <a:pt x="370883" y="1534469"/>
                        </a:lnTo>
                        <a:lnTo>
                          <a:pt x="362419" y="1469346"/>
                        </a:lnTo>
                        <a:lnTo>
                          <a:pt x="354598" y="1403650"/>
                        </a:lnTo>
                        <a:lnTo>
                          <a:pt x="344855" y="1350329"/>
                        </a:lnTo>
                        <a:lnTo>
                          <a:pt x="339413" y="1286732"/>
                        </a:lnTo>
                        <a:lnTo>
                          <a:pt x="338338" y="1227488"/>
                        </a:lnTo>
                        <a:lnTo>
                          <a:pt x="338126" y="1169103"/>
                        </a:lnTo>
                        <a:lnTo>
                          <a:pt x="341745" y="1161814"/>
                        </a:lnTo>
                        <a:lnTo>
                          <a:pt x="347793" y="1159378"/>
                        </a:lnTo>
                        <a:lnTo>
                          <a:pt x="355460" y="1160179"/>
                        </a:lnTo>
                        <a:lnTo>
                          <a:pt x="361784" y="1164348"/>
                        </a:lnTo>
                        <a:lnTo>
                          <a:pt x="372042" y="1178676"/>
                        </a:lnTo>
                        <a:lnTo>
                          <a:pt x="392296" y="1243109"/>
                        </a:lnTo>
                        <a:lnTo>
                          <a:pt x="407092" y="1306040"/>
                        </a:lnTo>
                        <a:lnTo>
                          <a:pt x="418043" y="1356285"/>
                        </a:lnTo>
                        <a:lnTo>
                          <a:pt x="432601" y="1418843"/>
                        </a:lnTo>
                        <a:lnTo>
                          <a:pt x="447147" y="1477882"/>
                        </a:lnTo>
                        <a:lnTo>
                          <a:pt x="461691" y="1536226"/>
                        </a:lnTo>
                        <a:lnTo>
                          <a:pt x="472599" y="1574095"/>
                        </a:lnTo>
                        <a:lnTo>
                          <a:pt x="475022" y="1577241"/>
                        </a:lnTo>
                        <a:lnTo>
                          <a:pt x="476638" y="1574491"/>
                        </a:lnTo>
                        <a:lnTo>
                          <a:pt x="479232" y="1529455"/>
                        </a:lnTo>
                        <a:lnTo>
                          <a:pt x="471153" y="1464974"/>
                        </a:lnTo>
                        <a:lnTo>
                          <a:pt x="469396" y="1408577"/>
                        </a:lnTo>
                        <a:lnTo>
                          <a:pt x="469048" y="1350755"/>
                        </a:lnTo>
                        <a:lnTo>
                          <a:pt x="468980" y="1289420"/>
                        </a:lnTo>
                        <a:lnTo>
                          <a:pt x="468968" y="1237168"/>
                        </a:lnTo>
                        <a:lnTo>
                          <a:pt x="468965" y="1186541"/>
                        </a:lnTo>
                        <a:lnTo>
                          <a:pt x="474754" y="1131793"/>
                        </a:lnTo>
                        <a:lnTo>
                          <a:pt x="485144" y="1078471"/>
                        </a:lnTo>
                        <a:lnTo>
                          <a:pt x="484503" y="1031670"/>
                        </a:lnTo>
                        <a:lnTo>
                          <a:pt x="489951" y="967747"/>
                        </a:lnTo>
                        <a:lnTo>
                          <a:pt x="490615" y="907412"/>
                        </a:lnTo>
                        <a:lnTo>
                          <a:pt x="496536" y="849082"/>
                        </a:lnTo>
                        <a:lnTo>
                          <a:pt x="501880" y="793840"/>
                        </a:lnTo>
                        <a:lnTo>
                          <a:pt x="510117" y="736246"/>
                        </a:lnTo>
                        <a:lnTo>
                          <a:pt x="512593" y="692758"/>
                        </a:lnTo>
                      </a:path>
                    </a:pathLst>
                  </a:custGeom>
                  <a:ln w="197356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97" name="Freeform 96"/>
                  <p:cNvSpPr/>
                  <p:nvPr/>
                </p:nvSpPr>
                <p:spPr>
                  <a:xfrm>
                    <a:off x="2872725" y="2182480"/>
                    <a:ext cx="114866" cy="1058025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14866" h="1058025">
                        <a:moveTo>
                          <a:pt x="5790" y="1058024"/>
                        </a:moveTo>
                        <a:lnTo>
                          <a:pt x="0" y="1040653"/>
                        </a:lnTo>
                        <a:lnTo>
                          <a:pt x="389" y="1022429"/>
                        </a:lnTo>
                        <a:lnTo>
                          <a:pt x="6291" y="961678"/>
                        </a:lnTo>
                        <a:lnTo>
                          <a:pt x="14283" y="904961"/>
                        </a:lnTo>
                        <a:lnTo>
                          <a:pt x="16221" y="847076"/>
                        </a:lnTo>
                        <a:lnTo>
                          <a:pt x="17816" y="790171"/>
                        </a:lnTo>
                        <a:lnTo>
                          <a:pt x="26077" y="725646"/>
                        </a:lnTo>
                        <a:lnTo>
                          <a:pt x="34799" y="668691"/>
                        </a:lnTo>
                        <a:lnTo>
                          <a:pt x="41011" y="610759"/>
                        </a:lnTo>
                        <a:lnTo>
                          <a:pt x="47759" y="546843"/>
                        </a:lnTo>
                        <a:lnTo>
                          <a:pt x="56589" y="492069"/>
                        </a:lnTo>
                        <a:lnTo>
                          <a:pt x="65626" y="427229"/>
                        </a:lnTo>
                        <a:lnTo>
                          <a:pt x="71339" y="372204"/>
                        </a:lnTo>
                        <a:lnTo>
                          <a:pt x="78403" y="321834"/>
                        </a:lnTo>
                        <a:lnTo>
                          <a:pt x="82247" y="269743"/>
                        </a:lnTo>
                        <a:lnTo>
                          <a:pt x="90558" y="208097"/>
                        </a:lnTo>
                        <a:lnTo>
                          <a:pt x="98348" y="155028"/>
                        </a:lnTo>
                        <a:lnTo>
                          <a:pt x="102850" y="92118"/>
                        </a:lnTo>
                        <a:lnTo>
                          <a:pt x="106971" y="31034"/>
                        </a:lnTo>
                        <a:lnTo>
                          <a:pt x="114865" y="0"/>
                        </a:lnTo>
                      </a:path>
                    </a:pathLst>
                  </a:custGeom>
                  <a:ln w="197356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02" name="Group 101"/>
                <p:cNvGrpSpPr/>
                <p:nvPr/>
              </p:nvGrpSpPr>
              <p:grpSpPr>
                <a:xfrm>
                  <a:off x="2387773" y="1940254"/>
                  <a:ext cx="599818" cy="1889246"/>
                  <a:chOff x="2387773" y="1940254"/>
                  <a:chExt cx="599818" cy="1889246"/>
                </a:xfrm>
              </p:grpSpPr>
              <p:sp>
                <p:nvSpPr>
                  <p:cNvPr id="99" name="Freeform 98"/>
                  <p:cNvSpPr/>
                  <p:nvPr/>
                </p:nvSpPr>
                <p:spPr>
                  <a:xfrm>
                    <a:off x="2412869" y="1940254"/>
                    <a:ext cx="547644" cy="808702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547644" h="808702">
                        <a:moveTo>
                          <a:pt x="454739" y="787596"/>
                        </a:moveTo>
                        <a:lnTo>
                          <a:pt x="454739" y="726869"/>
                        </a:lnTo>
                        <a:lnTo>
                          <a:pt x="455951" y="670745"/>
                        </a:lnTo>
                        <a:lnTo>
                          <a:pt x="463372" y="609745"/>
                        </a:lnTo>
                        <a:lnTo>
                          <a:pt x="470988" y="545493"/>
                        </a:lnTo>
                        <a:lnTo>
                          <a:pt x="482951" y="484907"/>
                        </a:lnTo>
                        <a:lnTo>
                          <a:pt x="487337" y="433573"/>
                        </a:lnTo>
                        <a:lnTo>
                          <a:pt x="495773" y="381197"/>
                        </a:lnTo>
                        <a:lnTo>
                          <a:pt x="509482" y="319455"/>
                        </a:lnTo>
                        <a:lnTo>
                          <a:pt x="518070" y="260577"/>
                        </a:lnTo>
                        <a:lnTo>
                          <a:pt x="527262" y="201053"/>
                        </a:lnTo>
                        <a:lnTo>
                          <a:pt x="533567" y="138663"/>
                        </a:lnTo>
                        <a:lnTo>
                          <a:pt x="540333" y="84819"/>
                        </a:lnTo>
                        <a:lnTo>
                          <a:pt x="542881" y="28713"/>
                        </a:lnTo>
                        <a:lnTo>
                          <a:pt x="547643" y="4322"/>
                        </a:lnTo>
                        <a:lnTo>
                          <a:pt x="546973" y="0"/>
                        </a:lnTo>
                        <a:lnTo>
                          <a:pt x="544103" y="753"/>
                        </a:lnTo>
                        <a:lnTo>
                          <a:pt x="480037" y="64233"/>
                        </a:lnTo>
                        <a:lnTo>
                          <a:pt x="422011" y="125481"/>
                        </a:lnTo>
                        <a:lnTo>
                          <a:pt x="396968" y="152693"/>
                        </a:lnTo>
                        <a:lnTo>
                          <a:pt x="331421" y="213049"/>
                        </a:lnTo>
                        <a:lnTo>
                          <a:pt x="271605" y="264034"/>
                        </a:lnTo>
                        <a:lnTo>
                          <a:pt x="218545" y="324332"/>
                        </a:lnTo>
                        <a:lnTo>
                          <a:pt x="177414" y="387769"/>
                        </a:lnTo>
                        <a:lnTo>
                          <a:pt x="142195" y="448583"/>
                        </a:lnTo>
                        <a:lnTo>
                          <a:pt x="109254" y="505042"/>
                        </a:lnTo>
                        <a:lnTo>
                          <a:pt x="77725" y="569538"/>
                        </a:lnTo>
                        <a:lnTo>
                          <a:pt x="54897" y="634900"/>
                        </a:lnTo>
                        <a:lnTo>
                          <a:pt x="32993" y="700337"/>
                        </a:lnTo>
                        <a:lnTo>
                          <a:pt x="14807" y="760664"/>
                        </a:lnTo>
                        <a:lnTo>
                          <a:pt x="0" y="808701"/>
                        </a:lnTo>
                      </a:path>
                    </a:pathLst>
                  </a:custGeom>
                  <a:ln w="197356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0" name="Freeform 99"/>
                  <p:cNvSpPr/>
                  <p:nvPr/>
                </p:nvSpPr>
                <p:spPr>
                  <a:xfrm>
                    <a:off x="2387773" y="2794379"/>
                    <a:ext cx="599818" cy="1035121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599818" h="1035121">
                        <a:moveTo>
                          <a:pt x="14457" y="0"/>
                        </a:moveTo>
                        <a:lnTo>
                          <a:pt x="14047" y="1947"/>
                        </a:lnTo>
                        <a:lnTo>
                          <a:pt x="11454" y="57687"/>
                        </a:lnTo>
                        <a:lnTo>
                          <a:pt x="2266" y="121249"/>
                        </a:lnTo>
                        <a:lnTo>
                          <a:pt x="374" y="177534"/>
                        </a:lnTo>
                        <a:lnTo>
                          <a:pt x="0" y="235334"/>
                        </a:lnTo>
                        <a:lnTo>
                          <a:pt x="3158" y="290202"/>
                        </a:lnTo>
                        <a:lnTo>
                          <a:pt x="9303" y="342201"/>
                        </a:lnTo>
                        <a:lnTo>
                          <a:pt x="11728" y="397942"/>
                        </a:lnTo>
                        <a:lnTo>
                          <a:pt x="25958" y="456428"/>
                        </a:lnTo>
                        <a:lnTo>
                          <a:pt x="34983" y="520118"/>
                        </a:lnTo>
                        <a:lnTo>
                          <a:pt x="51119" y="576698"/>
                        </a:lnTo>
                        <a:lnTo>
                          <a:pt x="63021" y="608427"/>
                        </a:lnTo>
                        <a:lnTo>
                          <a:pt x="93436" y="665271"/>
                        </a:lnTo>
                        <a:lnTo>
                          <a:pt x="117378" y="728588"/>
                        </a:lnTo>
                        <a:lnTo>
                          <a:pt x="155454" y="785268"/>
                        </a:lnTo>
                        <a:lnTo>
                          <a:pt x="171902" y="816061"/>
                        </a:lnTo>
                        <a:lnTo>
                          <a:pt x="235925" y="878603"/>
                        </a:lnTo>
                        <a:lnTo>
                          <a:pt x="295020" y="913003"/>
                        </a:lnTo>
                        <a:lnTo>
                          <a:pt x="359907" y="940082"/>
                        </a:lnTo>
                        <a:lnTo>
                          <a:pt x="423031" y="958701"/>
                        </a:lnTo>
                        <a:lnTo>
                          <a:pt x="479536" y="976938"/>
                        </a:lnTo>
                        <a:lnTo>
                          <a:pt x="545253" y="1006257"/>
                        </a:lnTo>
                        <a:lnTo>
                          <a:pt x="599817" y="1035120"/>
                        </a:lnTo>
                      </a:path>
                    </a:pathLst>
                  </a:custGeom>
                  <a:ln w="197356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1" name="Freeform 100"/>
                  <p:cNvSpPr/>
                  <p:nvPr/>
                </p:nvSpPr>
                <p:spPr>
                  <a:xfrm>
                    <a:off x="2933052" y="3371389"/>
                    <a:ext cx="10909" cy="436299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0909" h="436299">
                        <a:moveTo>
                          <a:pt x="0" y="436298"/>
                        </a:moveTo>
                        <a:lnTo>
                          <a:pt x="0" y="375571"/>
                        </a:lnTo>
                        <a:lnTo>
                          <a:pt x="8633" y="313706"/>
                        </a:lnTo>
                        <a:lnTo>
                          <a:pt x="10459" y="251837"/>
                        </a:lnTo>
                        <a:lnTo>
                          <a:pt x="10819" y="189971"/>
                        </a:lnTo>
                        <a:lnTo>
                          <a:pt x="10890" y="127837"/>
                        </a:lnTo>
                        <a:lnTo>
                          <a:pt x="10904" y="63361"/>
                        </a:lnTo>
                        <a:lnTo>
                          <a:pt x="10908" y="0"/>
                        </a:lnTo>
                      </a:path>
                    </a:pathLst>
                  </a:custGeom>
                  <a:ln w="197356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11" name="Group 110"/>
                <p:cNvGrpSpPr/>
                <p:nvPr/>
              </p:nvGrpSpPr>
              <p:grpSpPr>
                <a:xfrm>
                  <a:off x="2267708" y="1755865"/>
                  <a:ext cx="778026" cy="1593712"/>
                  <a:chOff x="2267708" y="1755865"/>
                  <a:chExt cx="778026" cy="1593712"/>
                </a:xfrm>
              </p:grpSpPr>
              <p:sp>
                <p:nvSpPr>
                  <p:cNvPr id="103" name="Freeform 102"/>
                  <p:cNvSpPr/>
                  <p:nvPr/>
                </p:nvSpPr>
                <p:spPr>
                  <a:xfrm>
                    <a:off x="2352071" y="2208364"/>
                    <a:ext cx="274092" cy="497674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74092" h="497674">
                        <a:moveTo>
                          <a:pt x="144685" y="497673"/>
                        </a:moveTo>
                        <a:lnTo>
                          <a:pt x="128481" y="479045"/>
                        </a:lnTo>
                        <a:lnTo>
                          <a:pt x="108588" y="431212"/>
                        </a:lnTo>
                        <a:lnTo>
                          <a:pt x="103287" y="393414"/>
                        </a:lnTo>
                        <a:lnTo>
                          <a:pt x="110204" y="336000"/>
                        </a:lnTo>
                        <a:lnTo>
                          <a:pt x="119791" y="285215"/>
                        </a:lnTo>
                        <a:lnTo>
                          <a:pt x="131519" y="231790"/>
                        </a:lnTo>
                        <a:lnTo>
                          <a:pt x="156583" y="169145"/>
                        </a:lnTo>
                        <a:lnTo>
                          <a:pt x="190676" y="108122"/>
                        </a:lnTo>
                        <a:lnTo>
                          <a:pt x="232480" y="52853"/>
                        </a:lnTo>
                        <a:lnTo>
                          <a:pt x="271531" y="2035"/>
                        </a:lnTo>
                        <a:lnTo>
                          <a:pt x="274091" y="0"/>
                        </a:lnTo>
                        <a:lnTo>
                          <a:pt x="270472" y="7435"/>
                        </a:lnTo>
                        <a:lnTo>
                          <a:pt x="226586" y="63059"/>
                        </a:lnTo>
                        <a:lnTo>
                          <a:pt x="174738" y="126968"/>
                        </a:lnTo>
                        <a:lnTo>
                          <a:pt x="137723" y="192277"/>
                        </a:lnTo>
                        <a:lnTo>
                          <a:pt x="104254" y="246803"/>
                        </a:lnTo>
                        <a:lnTo>
                          <a:pt x="76909" y="306741"/>
                        </a:lnTo>
                        <a:lnTo>
                          <a:pt x="35406" y="367258"/>
                        </a:lnTo>
                        <a:lnTo>
                          <a:pt x="0" y="426375"/>
                        </a:lnTo>
                      </a:path>
                    </a:pathLst>
                  </a:custGeom>
                  <a:ln w="39471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4" name="Freeform 103"/>
                  <p:cNvSpPr/>
                  <p:nvPr/>
                </p:nvSpPr>
                <p:spPr>
                  <a:xfrm>
                    <a:off x="2331459" y="2142125"/>
                    <a:ext cx="286228" cy="48309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86228" h="483096">
                        <a:moveTo>
                          <a:pt x="0" y="482489"/>
                        </a:moveTo>
                        <a:lnTo>
                          <a:pt x="20744" y="431417"/>
                        </a:lnTo>
                        <a:lnTo>
                          <a:pt x="46208" y="377450"/>
                        </a:lnTo>
                        <a:lnTo>
                          <a:pt x="74578" y="320108"/>
                        </a:lnTo>
                        <a:lnTo>
                          <a:pt x="103523" y="262099"/>
                        </a:lnTo>
                        <a:lnTo>
                          <a:pt x="135814" y="203958"/>
                        </a:lnTo>
                        <a:lnTo>
                          <a:pt x="171054" y="145792"/>
                        </a:lnTo>
                        <a:lnTo>
                          <a:pt x="210064" y="87620"/>
                        </a:lnTo>
                        <a:lnTo>
                          <a:pt x="257824" y="26484"/>
                        </a:lnTo>
                        <a:lnTo>
                          <a:pt x="281049" y="1637"/>
                        </a:lnTo>
                        <a:lnTo>
                          <a:pt x="284883" y="0"/>
                        </a:lnTo>
                        <a:lnTo>
                          <a:pt x="286227" y="2544"/>
                        </a:lnTo>
                        <a:lnTo>
                          <a:pt x="285911" y="7876"/>
                        </a:lnTo>
                        <a:lnTo>
                          <a:pt x="279096" y="20264"/>
                        </a:lnTo>
                        <a:lnTo>
                          <a:pt x="234016" y="78933"/>
                        </a:lnTo>
                        <a:lnTo>
                          <a:pt x="189339" y="140250"/>
                        </a:lnTo>
                        <a:lnTo>
                          <a:pt x="143551" y="203969"/>
                        </a:lnTo>
                        <a:lnTo>
                          <a:pt x="111492" y="259222"/>
                        </a:lnTo>
                        <a:lnTo>
                          <a:pt x="81818" y="322609"/>
                        </a:lnTo>
                        <a:lnTo>
                          <a:pt x="45334" y="379147"/>
                        </a:lnTo>
                        <a:lnTo>
                          <a:pt x="17668" y="433110"/>
                        </a:lnTo>
                        <a:lnTo>
                          <a:pt x="1550" y="483095"/>
                        </a:lnTo>
                      </a:path>
                    </a:pathLst>
                  </a:custGeom>
                  <a:ln w="39471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5" name="Freeform 104"/>
                  <p:cNvSpPr/>
                  <p:nvPr/>
                </p:nvSpPr>
                <p:spPr>
                  <a:xfrm>
                    <a:off x="2328742" y="1755865"/>
                    <a:ext cx="716992" cy="869657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716992" h="869657">
                        <a:moveTo>
                          <a:pt x="5016" y="869656"/>
                        </a:moveTo>
                        <a:lnTo>
                          <a:pt x="12929" y="843225"/>
                        </a:lnTo>
                        <a:lnTo>
                          <a:pt x="38091" y="786263"/>
                        </a:lnTo>
                        <a:lnTo>
                          <a:pt x="66403" y="728328"/>
                        </a:lnTo>
                        <a:lnTo>
                          <a:pt x="87840" y="662707"/>
                        </a:lnTo>
                        <a:lnTo>
                          <a:pt x="117390" y="601805"/>
                        </a:lnTo>
                        <a:lnTo>
                          <a:pt x="152090" y="543093"/>
                        </a:lnTo>
                        <a:lnTo>
                          <a:pt x="190993" y="486026"/>
                        </a:lnTo>
                        <a:lnTo>
                          <a:pt x="244520" y="421466"/>
                        </a:lnTo>
                        <a:lnTo>
                          <a:pt x="290291" y="361928"/>
                        </a:lnTo>
                        <a:lnTo>
                          <a:pt x="341777" y="299024"/>
                        </a:lnTo>
                        <a:lnTo>
                          <a:pt x="402782" y="235625"/>
                        </a:lnTo>
                        <a:lnTo>
                          <a:pt x="453625" y="190436"/>
                        </a:lnTo>
                        <a:lnTo>
                          <a:pt x="511439" y="156061"/>
                        </a:lnTo>
                        <a:lnTo>
                          <a:pt x="561379" y="124240"/>
                        </a:lnTo>
                        <a:lnTo>
                          <a:pt x="610240" y="107262"/>
                        </a:lnTo>
                        <a:lnTo>
                          <a:pt x="634821" y="106121"/>
                        </a:lnTo>
                        <a:lnTo>
                          <a:pt x="646467" y="107513"/>
                        </a:lnTo>
                        <a:lnTo>
                          <a:pt x="650594" y="109654"/>
                        </a:lnTo>
                        <a:lnTo>
                          <a:pt x="649710" y="112293"/>
                        </a:lnTo>
                        <a:lnTo>
                          <a:pt x="595832" y="156838"/>
                        </a:lnTo>
                        <a:lnTo>
                          <a:pt x="530554" y="202385"/>
                        </a:lnTo>
                        <a:lnTo>
                          <a:pt x="490633" y="227598"/>
                        </a:lnTo>
                        <a:lnTo>
                          <a:pt x="432990" y="281939"/>
                        </a:lnTo>
                        <a:lnTo>
                          <a:pt x="370275" y="335744"/>
                        </a:lnTo>
                        <a:lnTo>
                          <a:pt x="314775" y="385900"/>
                        </a:lnTo>
                        <a:lnTo>
                          <a:pt x="256668" y="445453"/>
                        </a:lnTo>
                        <a:lnTo>
                          <a:pt x="246198" y="455590"/>
                        </a:lnTo>
                        <a:lnTo>
                          <a:pt x="246799" y="453203"/>
                        </a:lnTo>
                        <a:lnTo>
                          <a:pt x="278260" y="406535"/>
                        </a:lnTo>
                        <a:lnTo>
                          <a:pt x="329455" y="344056"/>
                        </a:lnTo>
                        <a:lnTo>
                          <a:pt x="377618" y="287412"/>
                        </a:lnTo>
                        <a:lnTo>
                          <a:pt x="441990" y="228309"/>
                        </a:lnTo>
                        <a:lnTo>
                          <a:pt x="502418" y="168536"/>
                        </a:lnTo>
                        <a:lnTo>
                          <a:pt x="562585" y="123489"/>
                        </a:lnTo>
                        <a:lnTo>
                          <a:pt x="619232" y="92570"/>
                        </a:lnTo>
                        <a:lnTo>
                          <a:pt x="656806" y="70438"/>
                        </a:lnTo>
                        <a:lnTo>
                          <a:pt x="663547" y="69182"/>
                        </a:lnTo>
                        <a:lnTo>
                          <a:pt x="666829" y="71980"/>
                        </a:lnTo>
                        <a:lnTo>
                          <a:pt x="667805" y="77481"/>
                        </a:lnTo>
                        <a:lnTo>
                          <a:pt x="664820" y="83572"/>
                        </a:lnTo>
                        <a:lnTo>
                          <a:pt x="620113" y="125049"/>
                        </a:lnTo>
                        <a:lnTo>
                          <a:pt x="561566" y="167017"/>
                        </a:lnTo>
                        <a:lnTo>
                          <a:pt x="506262" y="207795"/>
                        </a:lnTo>
                        <a:lnTo>
                          <a:pt x="462538" y="231629"/>
                        </a:lnTo>
                        <a:lnTo>
                          <a:pt x="457683" y="231179"/>
                        </a:lnTo>
                        <a:lnTo>
                          <a:pt x="456870" y="227244"/>
                        </a:lnTo>
                        <a:lnTo>
                          <a:pt x="462430" y="214387"/>
                        </a:lnTo>
                        <a:lnTo>
                          <a:pt x="515199" y="156123"/>
                        </a:lnTo>
                        <a:lnTo>
                          <a:pt x="577237" y="103155"/>
                        </a:lnTo>
                        <a:lnTo>
                          <a:pt x="626871" y="69917"/>
                        </a:lnTo>
                        <a:lnTo>
                          <a:pt x="669904" y="52767"/>
                        </a:lnTo>
                        <a:lnTo>
                          <a:pt x="677126" y="54977"/>
                        </a:lnTo>
                        <a:lnTo>
                          <a:pt x="681941" y="61298"/>
                        </a:lnTo>
                        <a:lnTo>
                          <a:pt x="685152" y="70360"/>
                        </a:lnTo>
                        <a:lnTo>
                          <a:pt x="682093" y="133557"/>
                        </a:lnTo>
                        <a:lnTo>
                          <a:pt x="682511" y="153358"/>
                        </a:lnTo>
                        <a:lnTo>
                          <a:pt x="684319" y="153548"/>
                        </a:lnTo>
                        <a:lnTo>
                          <a:pt x="692654" y="136444"/>
                        </a:lnTo>
                        <a:lnTo>
                          <a:pt x="708682" y="86406"/>
                        </a:lnTo>
                        <a:lnTo>
                          <a:pt x="711993" y="56492"/>
                        </a:lnTo>
                        <a:lnTo>
                          <a:pt x="713264" y="109919"/>
                        </a:lnTo>
                        <a:lnTo>
                          <a:pt x="712138" y="142774"/>
                        </a:lnTo>
                        <a:lnTo>
                          <a:pt x="710131" y="142856"/>
                        </a:lnTo>
                        <a:lnTo>
                          <a:pt x="707580" y="139275"/>
                        </a:lnTo>
                        <a:lnTo>
                          <a:pt x="703151" y="85596"/>
                        </a:lnTo>
                        <a:lnTo>
                          <a:pt x="707640" y="22658"/>
                        </a:lnTo>
                        <a:lnTo>
                          <a:pt x="704708" y="20361"/>
                        </a:lnTo>
                        <a:lnTo>
                          <a:pt x="700329" y="21254"/>
                        </a:lnTo>
                        <a:lnTo>
                          <a:pt x="675885" y="40102"/>
                        </a:lnTo>
                        <a:lnTo>
                          <a:pt x="618811" y="95854"/>
                        </a:lnTo>
                        <a:lnTo>
                          <a:pt x="616402" y="97033"/>
                        </a:lnTo>
                        <a:lnTo>
                          <a:pt x="620189" y="88647"/>
                        </a:lnTo>
                        <a:lnTo>
                          <a:pt x="643582" y="62347"/>
                        </a:lnTo>
                        <a:lnTo>
                          <a:pt x="705136" y="12091"/>
                        </a:lnTo>
                        <a:lnTo>
                          <a:pt x="715158" y="4833"/>
                        </a:lnTo>
                        <a:lnTo>
                          <a:pt x="716991" y="1206"/>
                        </a:lnTo>
                        <a:lnTo>
                          <a:pt x="713366" y="0"/>
                        </a:lnTo>
                        <a:lnTo>
                          <a:pt x="678506" y="6772"/>
                        </a:lnTo>
                        <a:lnTo>
                          <a:pt x="615295" y="41531"/>
                        </a:lnTo>
                        <a:lnTo>
                          <a:pt x="552266" y="88715"/>
                        </a:lnTo>
                        <a:lnTo>
                          <a:pt x="494499" y="132133"/>
                        </a:lnTo>
                        <a:lnTo>
                          <a:pt x="434024" y="183016"/>
                        </a:lnTo>
                        <a:lnTo>
                          <a:pt x="375279" y="241188"/>
                        </a:lnTo>
                        <a:lnTo>
                          <a:pt x="317084" y="300573"/>
                        </a:lnTo>
                        <a:lnTo>
                          <a:pt x="266181" y="360496"/>
                        </a:lnTo>
                        <a:lnTo>
                          <a:pt x="222551" y="416605"/>
                        </a:lnTo>
                        <a:lnTo>
                          <a:pt x="182154" y="481231"/>
                        </a:lnTo>
                        <a:lnTo>
                          <a:pt x="165740" y="510666"/>
                        </a:lnTo>
                        <a:lnTo>
                          <a:pt x="148757" y="537970"/>
                        </a:lnTo>
                        <a:lnTo>
                          <a:pt x="142489" y="551246"/>
                        </a:lnTo>
                        <a:lnTo>
                          <a:pt x="142513" y="549696"/>
                        </a:lnTo>
                        <a:lnTo>
                          <a:pt x="155634" y="512621"/>
                        </a:lnTo>
                        <a:lnTo>
                          <a:pt x="193974" y="450614"/>
                        </a:lnTo>
                        <a:lnTo>
                          <a:pt x="229890" y="394180"/>
                        </a:lnTo>
                        <a:lnTo>
                          <a:pt x="273459" y="328473"/>
                        </a:lnTo>
                        <a:lnTo>
                          <a:pt x="303753" y="293531"/>
                        </a:lnTo>
                        <a:lnTo>
                          <a:pt x="366906" y="244504"/>
                        </a:lnTo>
                        <a:lnTo>
                          <a:pt x="418010" y="214737"/>
                        </a:lnTo>
                        <a:lnTo>
                          <a:pt x="453949" y="189685"/>
                        </a:lnTo>
                        <a:lnTo>
                          <a:pt x="481792" y="173410"/>
                        </a:lnTo>
                        <a:lnTo>
                          <a:pt x="540874" y="124705"/>
                        </a:lnTo>
                        <a:lnTo>
                          <a:pt x="598698" y="81200"/>
                        </a:lnTo>
                        <a:lnTo>
                          <a:pt x="630808" y="56971"/>
                        </a:lnTo>
                        <a:lnTo>
                          <a:pt x="570496" y="81330"/>
                        </a:lnTo>
                        <a:lnTo>
                          <a:pt x="506283" y="117778"/>
                        </a:lnTo>
                        <a:lnTo>
                          <a:pt x="444484" y="172257"/>
                        </a:lnTo>
                        <a:lnTo>
                          <a:pt x="384735" y="223017"/>
                        </a:lnTo>
                        <a:lnTo>
                          <a:pt x="321593" y="273911"/>
                        </a:lnTo>
                        <a:lnTo>
                          <a:pt x="262580" y="333295"/>
                        </a:lnTo>
                        <a:lnTo>
                          <a:pt x="214878" y="396450"/>
                        </a:lnTo>
                        <a:lnTo>
                          <a:pt x="178248" y="459561"/>
                        </a:lnTo>
                        <a:lnTo>
                          <a:pt x="143866" y="521570"/>
                        </a:lnTo>
                        <a:lnTo>
                          <a:pt x="126925" y="548876"/>
                        </a:lnTo>
                        <a:lnTo>
                          <a:pt x="94160" y="612241"/>
                        </a:lnTo>
                        <a:lnTo>
                          <a:pt x="61433" y="677503"/>
                        </a:lnTo>
                        <a:lnTo>
                          <a:pt x="56967" y="688405"/>
                        </a:lnTo>
                        <a:lnTo>
                          <a:pt x="51565" y="693249"/>
                        </a:lnTo>
                        <a:lnTo>
                          <a:pt x="45540" y="694054"/>
                        </a:lnTo>
                        <a:lnTo>
                          <a:pt x="39099" y="692167"/>
                        </a:lnTo>
                        <a:lnTo>
                          <a:pt x="37229" y="687273"/>
                        </a:lnTo>
                        <a:lnTo>
                          <a:pt x="59053" y="622245"/>
                        </a:lnTo>
                        <a:lnTo>
                          <a:pt x="89398" y="557442"/>
                        </a:lnTo>
                        <a:lnTo>
                          <a:pt x="105130" y="527995"/>
                        </a:lnTo>
                        <a:lnTo>
                          <a:pt x="121912" y="500687"/>
                        </a:lnTo>
                        <a:lnTo>
                          <a:pt x="137791" y="472801"/>
                        </a:lnTo>
                        <a:lnTo>
                          <a:pt x="186340" y="410101"/>
                        </a:lnTo>
                        <a:lnTo>
                          <a:pt x="237103" y="347735"/>
                        </a:lnTo>
                        <a:lnTo>
                          <a:pt x="295268" y="288497"/>
                        </a:lnTo>
                        <a:lnTo>
                          <a:pt x="360713" y="223010"/>
                        </a:lnTo>
                        <a:lnTo>
                          <a:pt x="421511" y="172107"/>
                        </a:lnTo>
                        <a:lnTo>
                          <a:pt x="481997" y="121206"/>
                        </a:lnTo>
                        <a:lnTo>
                          <a:pt x="499048" y="107874"/>
                        </a:lnTo>
                        <a:lnTo>
                          <a:pt x="561017" y="74141"/>
                        </a:lnTo>
                        <a:lnTo>
                          <a:pt x="618885" y="51250"/>
                        </a:lnTo>
                        <a:lnTo>
                          <a:pt x="589578" y="60718"/>
                        </a:lnTo>
                        <a:lnTo>
                          <a:pt x="557727" y="82909"/>
                        </a:lnTo>
                        <a:lnTo>
                          <a:pt x="534221" y="102318"/>
                        </a:lnTo>
                        <a:lnTo>
                          <a:pt x="470877" y="143724"/>
                        </a:lnTo>
                        <a:lnTo>
                          <a:pt x="412103" y="193963"/>
                        </a:lnTo>
                        <a:lnTo>
                          <a:pt x="350845" y="244826"/>
                        </a:lnTo>
                        <a:lnTo>
                          <a:pt x="291672" y="302997"/>
                        </a:lnTo>
                        <a:lnTo>
                          <a:pt x="240733" y="365007"/>
                        </a:lnTo>
                        <a:lnTo>
                          <a:pt x="197101" y="426951"/>
                        </a:lnTo>
                        <a:lnTo>
                          <a:pt x="160967" y="492089"/>
                        </a:lnTo>
                        <a:lnTo>
                          <a:pt x="127946" y="557506"/>
                        </a:lnTo>
                        <a:lnTo>
                          <a:pt x="95197" y="622949"/>
                        </a:lnTo>
                        <a:lnTo>
                          <a:pt x="62472" y="687181"/>
                        </a:lnTo>
                        <a:lnTo>
                          <a:pt x="30961" y="743941"/>
                        </a:lnTo>
                        <a:lnTo>
                          <a:pt x="9348" y="809676"/>
                        </a:lnTo>
                        <a:lnTo>
                          <a:pt x="0" y="867743"/>
                        </a:lnTo>
                      </a:path>
                    </a:pathLst>
                  </a:custGeom>
                  <a:ln w="39471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6" name="Freeform 105"/>
                  <p:cNvSpPr/>
                  <p:nvPr/>
                </p:nvSpPr>
                <p:spPr>
                  <a:xfrm>
                    <a:off x="2304101" y="2337945"/>
                    <a:ext cx="148457" cy="29435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48457" h="294350">
                        <a:moveTo>
                          <a:pt x="0" y="273170"/>
                        </a:moveTo>
                        <a:lnTo>
                          <a:pt x="11019" y="237384"/>
                        </a:lnTo>
                        <a:lnTo>
                          <a:pt x="32693" y="171774"/>
                        </a:lnTo>
                        <a:lnTo>
                          <a:pt x="60286" y="106315"/>
                        </a:lnTo>
                        <a:lnTo>
                          <a:pt x="101662" y="41070"/>
                        </a:lnTo>
                        <a:lnTo>
                          <a:pt x="122199" y="16555"/>
                        </a:lnTo>
                        <a:lnTo>
                          <a:pt x="140739" y="1380"/>
                        </a:lnTo>
                        <a:lnTo>
                          <a:pt x="145925" y="0"/>
                        </a:lnTo>
                        <a:lnTo>
                          <a:pt x="148171" y="2715"/>
                        </a:lnTo>
                        <a:lnTo>
                          <a:pt x="148456" y="8161"/>
                        </a:lnTo>
                        <a:lnTo>
                          <a:pt x="137276" y="33198"/>
                        </a:lnTo>
                        <a:lnTo>
                          <a:pt x="103522" y="95690"/>
                        </a:lnTo>
                        <a:lnTo>
                          <a:pt x="70709" y="160875"/>
                        </a:lnTo>
                        <a:lnTo>
                          <a:pt x="56036" y="213193"/>
                        </a:lnTo>
                        <a:lnTo>
                          <a:pt x="45750" y="278868"/>
                        </a:lnTo>
                        <a:lnTo>
                          <a:pt x="43778" y="294349"/>
                        </a:lnTo>
                      </a:path>
                    </a:pathLst>
                  </a:custGeom>
                  <a:ln w="39471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7" name="Freeform 106"/>
                  <p:cNvSpPr/>
                  <p:nvPr/>
                </p:nvSpPr>
                <p:spPr>
                  <a:xfrm>
                    <a:off x="2301233" y="2861522"/>
                    <a:ext cx="52075" cy="215178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52075" h="215178">
                        <a:moveTo>
                          <a:pt x="30906" y="0"/>
                        </a:moveTo>
                        <a:lnTo>
                          <a:pt x="32859" y="49641"/>
                        </a:lnTo>
                        <a:lnTo>
                          <a:pt x="40493" y="114988"/>
                        </a:lnTo>
                        <a:lnTo>
                          <a:pt x="48150" y="169147"/>
                        </a:lnTo>
                        <a:lnTo>
                          <a:pt x="52074" y="209483"/>
                        </a:lnTo>
                        <a:lnTo>
                          <a:pt x="51413" y="215081"/>
                        </a:lnTo>
                        <a:lnTo>
                          <a:pt x="49761" y="215177"/>
                        </a:lnTo>
                        <a:lnTo>
                          <a:pt x="38400" y="189207"/>
                        </a:lnTo>
                        <a:lnTo>
                          <a:pt x="17300" y="127727"/>
                        </a:lnTo>
                        <a:lnTo>
                          <a:pt x="4024" y="75696"/>
                        </a:lnTo>
                        <a:lnTo>
                          <a:pt x="145" y="18736"/>
                        </a:lnTo>
                        <a:lnTo>
                          <a:pt x="0" y="7761"/>
                        </a:lnTo>
                      </a:path>
                    </a:pathLst>
                  </a:custGeom>
                  <a:ln w="39471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8" name="Freeform 107"/>
                  <p:cNvSpPr/>
                  <p:nvPr/>
                </p:nvSpPr>
                <p:spPr>
                  <a:xfrm>
                    <a:off x="2267708" y="2870077"/>
                    <a:ext cx="27599" cy="24846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7599" h="248460">
                        <a:moveTo>
                          <a:pt x="22876" y="40"/>
                        </a:moveTo>
                        <a:lnTo>
                          <a:pt x="22027" y="54330"/>
                        </a:lnTo>
                        <a:lnTo>
                          <a:pt x="21850" y="112326"/>
                        </a:lnTo>
                        <a:lnTo>
                          <a:pt x="21816" y="170464"/>
                        </a:lnTo>
                        <a:lnTo>
                          <a:pt x="25041" y="225398"/>
                        </a:lnTo>
                        <a:lnTo>
                          <a:pt x="27598" y="237382"/>
                        </a:lnTo>
                        <a:lnTo>
                          <a:pt x="25668" y="244160"/>
                        </a:lnTo>
                        <a:lnTo>
                          <a:pt x="20745" y="247466"/>
                        </a:lnTo>
                        <a:lnTo>
                          <a:pt x="13828" y="248459"/>
                        </a:lnTo>
                        <a:lnTo>
                          <a:pt x="9216" y="244272"/>
                        </a:lnTo>
                        <a:lnTo>
                          <a:pt x="4092" y="226694"/>
                        </a:lnTo>
                        <a:lnTo>
                          <a:pt x="532" y="161972"/>
                        </a:lnTo>
                        <a:lnTo>
                          <a:pt x="99" y="104771"/>
                        </a:lnTo>
                        <a:lnTo>
                          <a:pt x="13" y="46790"/>
                        </a:lnTo>
                        <a:lnTo>
                          <a:pt x="0" y="0"/>
                        </a:lnTo>
                      </a:path>
                    </a:pathLst>
                  </a:custGeom>
                  <a:ln w="39471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09" name="Freeform 108"/>
                  <p:cNvSpPr/>
                  <p:nvPr/>
                </p:nvSpPr>
                <p:spPr>
                  <a:xfrm>
                    <a:off x="2366421" y="2528072"/>
                    <a:ext cx="193769" cy="73424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193769" h="734246">
                        <a:moveTo>
                          <a:pt x="0" y="116835"/>
                        </a:moveTo>
                        <a:lnTo>
                          <a:pt x="28550" y="83900"/>
                        </a:lnTo>
                        <a:lnTo>
                          <a:pt x="87345" y="39845"/>
                        </a:lnTo>
                        <a:lnTo>
                          <a:pt x="152207" y="11360"/>
                        </a:lnTo>
                        <a:lnTo>
                          <a:pt x="184889" y="0"/>
                        </a:lnTo>
                        <a:lnTo>
                          <a:pt x="190944" y="1149"/>
                        </a:lnTo>
                        <a:lnTo>
                          <a:pt x="193768" y="5550"/>
                        </a:lnTo>
                        <a:lnTo>
                          <a:pt x="193674" y="20136"/>
                        </a:lnTo>
                        <a:lnTo>
                          <a:pt x="189592" y="38739"/>
                        </a:lnTo>
                        <a:lnTo>
                          <a:pt x="154924" y="98238"/>
                        </a:lnTo>
                        <a:lnTo>
                          <a:pt x="126529" y="153284"/>
                        </a:lnTo>
                        <a:lnTo>
                          <a:pt x="94347" y="210839"/>
                        </a:lnTo>
                        <a:lnTo>
                          <a:pt x="53778" y="275928"/>
                        </a:lnTo>
                        <a:lnTo>
                          <a:pt x="41958" y="331347"/>
                        </a:lnTo>
                        <a:lnTo>
                          <a:pt x="28312" y="388977"/>
                        </a:lnTo>
                        <a:lnTo>
                          <a:pt x="13556" y="452943"/>
                        </a:lnTo>
                        <a:lnTo>
                          <a:pt x="10986" y="509277"/>
                        </a:lnTo>
                        <a:lnTo>
                          <a:pt x="11691" y="565875"/>
                        </a:lnTo>
                        <a:lnTo>
                          <a:pt x="19761" y="630334"/>
                        </a:lnTo>
                        <a:lnTo>
                          <a:pt x="32929" y="689859"/>
                        </a:lnTo>
                        <a:lnTo>
                          <a:pt x="37354" y="709670"/>
                        </a:lnTo>
                        <a:lnTo>
                          <a:pt x="32169" y="734245"/>
                        </a:lnTo>
                      </a:path>
                    </a:pathLst>
                  </a:custGeom>
                  <a:ln w="39471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10" name="Freeform 109"/>
                  <p:cNvSpPr/>
                  <p:nvPr/>
                </p:nvSpPr>
                <p:spPr>
                  <a:xfrm>
                    <a:off x="2290674" y="2815110"/>
                    <a:ext cx="216990" cy="534467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16990" h="534467">
                        <a:moveTo>
                          <a:pt x="206081" y="534466"/>
                        </a:moveTo>
                        <a:lnTo>
                          <a:pt x="182920" y="534466"/>
                        </a:lnTo>
                        <a:lnTo>
                          <a:pt x="165085" y="528002"/>
                        </a:lnTo>
                        <a:lnTo>
                          <a:pt x="102314" y="483186"/>
                        </a:lnTo>
                        <a:lnTo>
                          <a:pt x="73099" y="453191"/>
                        </a:lnTo>
                        <a:lnTo>
                          <a:pt x="46561" y="392237"/>
                        </a:lnTo>
                        <a:lnTo>
                          <a:pt x="16836" y="327186"/>
                        </a:lnTo>
                        <a:lnTo>
                          <a:pt x="4711" y="293278"/>
                        </a:lnTo>
                        <a:lnTo>
                          <a:pt x="0" y="239005"/>
                        </a:lnTo>
                        <a:lnTo>
                          <a:pt x="568" y="218935"/>
                        </a:lnTo>
                        <a:lnTo>
                          <a:pt x="2416" y="218673"/>
                        </a:lnTo>
                        <a:lnTo>
                          <a:pt x="4860" y="222134"/>
                        </a:lnTo>
                        <a:lnTo>
                          <a:pt x="15109" y="283385"/>
                        </a:lnTo>
                        <a:lnTo>
                          <a:pt x="23157" y="346737"/>
                        </a:lnTo>
                        <a:lnTo>
                          <a:pt x="39164" y="403273"/>
                        </a:lnTo>
                        <a:lnTo>
                          <a:pt x="57057" y="458073"/>
                        </a:lnTo>
                        <a:lnTo>
                          <a:pt x="55831" y="464147"/>
                        </a:lnTo>
                        <a:lnTo>
                          <a:pt x="51377" y="466983"/>
                        </a:lnTo>
                        <a:lnTo>
                          <a:pt x="44772" y="467663"/>
                        </a:lnTo>
                        <a:lnTo>
                          <a:pt x="39157" y="464479"/>
                        </a:lnTo>
                        <a:lnTo>
                          <a:pt x="29687" y="451247"/>
                        </a:lnTo>
                        <a:lnTo>
                          <a:pt x="17541" y="423357"/>
                        </a:lnTo>
                        <a:lnTo>
                          <a:pt x="10775" y="358721"/>
                        </a:lnTo>
                        <a:lnTo>
                          <a:pt x="9951" y="301531"/>
                        </a:lnTo>
                        <a:lnTo>
                          <a:pt x="11000" y="244764"/>
                        </a:lnTo>
                        <a:lnTo>
                          <a:pt x="24935" y="180269"/>
                        </a:lnTo>
                        <a:lnTo>
                          <a:pt x="61344" y="118971"/>
                        </a:lnTo>
                        <a:lnTo>
                          <a:pt x="104340" y="60239"/>
                        </a:lnTo>
                        <a:lnTo>
                          <a:pt x="142086" y="30707"/>
                        </a:lnTo>
                        <a:lnTo>
                          <a:pt x="207378" y="3540"/>
                        </a:lnTo>
                        <a:lnTo>
                          <a:pt x="216989" y="0"/>
                        </a:lnTo>
                      </a:path>
                    </a:pathLst>
                  </a:custGeom>
                  <a:ln w="39471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12" name="Freeform 111"/>
                <p:cNvSpPr/>
                <p:nvPr/>
              </p:nvSpPr>
              <p:spPr>
                <a:xfrm>
                  <a:off x="2946502" y="3948643"/>
                  <a:ext cx="82352" cy="5745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2352" h="57453">
                      <a:moveTo>
                        <a:pt x="78450" y="13525"/>
                      </a:moveTo>
                      <a:lnTo>
                        <a:pt x="71064" y="17659"/>
                      </a:lnTo>
                      <a:lnTo>
                        <a:pt x="50775" y="19226"/>
                      </a:lnTo>
                      <a:lnTo>
                        <a:pt x="29639" y="15882"/>
                      </a:lnTo>
                      <a:lnTo>
                        <a:pt x="11357" y="7124"/>
                      </a:lnTo>
                      <a:lnTo>
                        <a:pt x="0" y="0"/>
                      </a:lnTo>
                      <a:lnTo>
                        <a:pt x="365" y="1493"/>
                      </a:lnTo>
                      <a:lnTo>
                        <a:pt x="3032" y="4912"/>
                      </a:lnTo>
                      <a:lnTo>
                        <a:pt x="24157" y="15516"/>
                      </a:lnTo>
                      <a:lnTo>
                        <a:pt x="59233" y="26333"/>
                      </a:lnTo>
                      <a:lnTo>
                        <a:pt x="62880" y="29957"/>
                      </a:lnTo>
                      <a:lnTo>
                        <a:pt x="60464" y="33584"/>
                      </a:lnTo>
                      <a:lnTo>
                        <a:pt x="54006" y="37214"/>
                      </a:lnTo>
                      <a:lnTo>
                        <a:pt x="53336" y="40846"/>
                      </a:lnTo>
                      <a:lnTo>
                        <a:pt x="56525" y="44479"/>
                      </a:lnTo>
                      <a:lnTo>
                        <a:pt x="62287" y="48114"/>
                      </a:lnTo>
                      <a:lnTo>
                        <a:pt x="62493" y="48113"/>
                      </a:lnTo>
                      <a:lnTo>
                        <a:pt x="53026" y="41648"/>
                      </a:lnTo>
                      <a:lnTo>
                        <a:pt x="52682" y="40166"/>
                      </a:lnTo>
                      <a:lnTo>
                        <a:pt x="61996" y="41752"/>
                      </a:lnTo>
                      <a:lnTo>
                        <a:pt x="63510" y="40236"/>
                      </a:lnTo>
                      <a:lnTo>
                        <a:pt x="62096" y="36801"/>
                      </a:lnTo>
                      <a:lnTo>
                        <a:pt x="58730" y="32087"/>
                      </a:lnTo>
                      <a:lnTo>
                        <a:pt x="57697" y="32581"/>
                      </a:lnTo>
                      <a:lnTo>
                        <a:pt x="59781" y="42824"/>
                      </a:lnTo>
                      <a:lnTo>
                        <a:pt x="64458" y="48223"/>
                      </a:lnTo>
                      <a:lnTo>
                        <a:pt x="79350" y="57452"/>
                      </a:lnTo>
                      <a:lnTo>
                        <a:pt x="82351" y="56762"/>
                      </a:lnTo>
                      <a:lnTo>
                        <a:pt x="81928" y="52666"/>
                      </a:lnTo>
                      <a:lnTo>
                        <a:pt x="74995" y="39632"/>
                      </a:lnTo>
                      <a:lnTo>
                        <a:pt x="63834" y="25758"/>
                      </a:lnTo>
                      <a:lnTo>
                        <a:pt x="56252" y="22302"/>
                      </a:lnTo>
                      <a:lnTo>
                        <a:pt x="38132" y="21693"/>
                      </a:lnTo>
                      <a:lnTo>
                        <a:pt x="34270" y="24439"/>
                      </a:lnTo>
                      <a:lnTo>
                        <a:pt x="34119" y="28694"/>
                      </a:lnTo>
                      <a:lnTo>
                        <a:pt x="36442" y="33954"/>
                      </a:lnTo>
                      <a:lnTo>
                        <a:pt x="48719" y="43031"/>
                      </a:lnTo>
                      <a:lnTo>
                        <a:pt x="73811" y="55382"/>
                      </a:lnTo>
                    </a:path>
                  </a:pathLst>
                </a:custGeom>
                <a:ln w="39471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3" name="Freeform 112"/>
                <p:cNvSpPr/>
                <p:nvPr/>
              </p:nvSpPr>
              <p:spPr>
                <a:xfrm>
                  <a:off x="3021159" y="3884667"/>
                  <a:ext cx="3528" cy="2787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528" h="27872">
                      <a:moveTo>
                        <a:pt x="0" y="0"/>
                      </a:moveTo>
                      <a:lnTo>
                        <a:pt x="1774" y="13145"/>
                      </a:lnTo>
                      <a:lnTo>
                        <a:pt x="3527" y="27871"/>
                      </a:lnTo>
                    </a:path>
                  </a:pathLst>
                </a:custGeom>
                <a:ln w="3947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Freeform 113"/>
                <p:cNvSpPr/>
                <p:nvPr/>
              </p:nvSpPr>
              <p:spPr>
                <a:xfrm>
                  <a:off x="3011003" y="3840654"/>
                  <a:ext cx="13745" cy="10864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3745" h="108647">
                      <a:moveTo>
                        <a:pt x="13744" y="108646"/>
                      </a:moveTo>
                      <a:lnTo>
                        <a:pt x="12462" y="105548"/>
                      </a:lnTo>
                      <a:lnTo>
                        <a:pt x="3795" y="43657"/>
                      </a:lnTo>
                      <a:lnTo>
                        <a:pt x="0" y="4954"/>
                      </a:lnTo>
                      <a:lnTo>
                        <a:pt x="627" y="0"/>
                      </a:lnTo>
                    </a:path>
                  </a:pathLst>
                </a:custGeom>
                <a:ln w="39471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Freeform 114"/>
                <p:cNvSpPr/>
                <p:nvPr/>
              </p:nvSpPr>
              <p:spPr>
                <a:xfrm>
                  <a:off x="2619086" y="3567723"/>
                  <a:ext cx="405745" cy="431808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05745" h="431808">
                      <a:moveTo>
                        <a:pt x="52188" y="0"/>
                      </a:moveTo>
                      <a:lnTo>
                        <a:pt x="46398" y="17371"/>
                      </a:lnTo>
                      <a:lnTo>
                        <a:pt x="47116" y="24912"/>
                      </a:lnTo>
                      <a:lnTo>
                        <a:pt x="77045" y="88186"/>
                      </a:lnTo>
                      <a:lnTo>
                        <a:pt x="117900" y="149555"/>
                      </a:lnTo>
                      <a:lnTo>
                        <a:pt x="177941" y="203423"/>
                      </a:lnTo>
                      <a:lnTo>
                        <a:pt x="231467" y="253286"/>
                      </a:lnTo>
                      <a:lnTo>
                        <a:pt x="283861" y="288241"/>
                      </a:lnTo>
                      <a:lnTo>
                        <a:pt x="349086" y="353915"/>
                      </a:lnTo>
                      <a:lnTo>
                        <a:pt x="387758" y="417045"/>
                      </a:lnTo>
                      <a:lnTo>
                        <a:pt x="392248" y="427099"/>
                      </a:lnTo>
                      <a:lnTo>
                        <a:pt x="392816" y="431379"/>
                      </a:lnTo>
                      <a:lnTo>
                        <a:pt x="390771" y="431807"/>
                      </a:lnTo>
                      <a:lnTo>
                        <a:pt x="376313" y="420830"/>
                      </a:lnTo>
                      <a:lnTo>
                        <a:pt x="311220" y="367042"/>
                      </a:lnTo>
                      <a:lnTo>
                        <a:pt x="250848" y="316308"/>
                      </a:lnTo>
                      <a:lnTo>
                        <a:pt x="188365" y="265415"/>
                      </a:lnTo>
                      <a:lnTo>
                        <a:pt x="125373" y="207243"/>
                      </a:lnTo>
                      <a:lnTo>
                        <a:pt x="67185" y="156341"/>
                      </a:lnTo>
                      <a:lnTo>
                        <a:pt x="36298" y="138387"/>
                      </a:lnTo>
                      <a:lnTo>
                        <a:pt x="37959" y="138312"/>
                      </a:lnTo>
                      <a:lnTo>
                        <a:pt x="42703" y="139473"/>
                      </a:lnTo>
                      <a:lnTo>
                        <a:pt x="67731" y="158755"/>
                      </a:lnTo>
                      <a:lnTo>
                        <a:pt x="132202" y="221849"/>
                      </a:lnTo>
                      <a:lnTo>
                        <a:pt x="186311" y="278093"/>
                      </a:lnTo>
                      <a:lnTo>
                        <a:pt x="245574" y="316793"/>
                      </a:lnTo>
                      <a:lnTo>
                        <a:pt x="303757" y="359989"/>
                      </a:lnTo>
                      <a:lnTo>
                        <a:pt x="317913" y="370874"/>
                      </a:lnTo>
                      <a:lnTo>
                        <a:pt x="316597" y="372080"/>
                      </a:lnTo>
                      <a:lnTo>
                        <a:pt x="312084" y="371672"/>
                      </a:lnTo>
                      <a:lnTo>
                        <a:pt x="248985" y="341190"/>
                      </a:lnTo>
                      <a:lnTo>
                        <a:pt x="190993" y="294256"/>
                      </a:lnTo>
                      <a:lnTo>
                        <a:pt x="128278" y="250851"/>
                      </a:lnTo>
                      <a:lnTo>
                        <a:pt x="66305" y="215875"/>
                      </a:lnTo>
                      <a:lnTo>
                        <a:pt x="2991" y="167116"/>
                      </a:lnTo>
                      <a:lnTo>
                        <a:pt x="0" y="164736"/>
                      </a:lnTo>
                      <a:lnTo>
                        <a:pt x="429" y="165573"/>
                      </a:lnTo>
                      <a:lnTo>
                        <a:pt x="61178" y="218485"/>
                      </a:lnTo>
                      <a:lnTo>
                        <a:pt x="119675" y="269071"/>
                      </a:lnTo>
                      <a:lnTo>
                        <a:pt x="181072" y="302181"/>
                      </a:lnTo>
                      <a:lnTo>
                        <a:pt x="211973" y="318593"/>
                      </a:lnTo>
                      <a:lnTo>
                        <a:pt x="239713" y="335575"/>
                      </a:lnTo>
                      <a:lnTo>
                        <a:pt x="303243" y="362955"/>
                      </a:lnTo>
                      <a:lnTo>
                        <a:pt x="317684" y="370980"/>
                      </a:lnTo>
                      <a:lnTo>
                        <a:pt x="311983" y="366467"/>
                      </a:lnTo>
                      <a:lnTo>
                        <a:pt x="255263" y="333017"/>
                      </a:lnTo>
                      <a:lnTo>
                        <a:pt x="194831" y="298233"/>
                      </a:lnTo>
                      <a:lnTo>
                        <a:pt x="138405" y="259046"/>
                      </a:lnTo>
                      <a:lnTo>
                        <a:pt x="81408" y="225596"/>
                      </a:lnTo>
                      <a:lnTo>
                        <a:pt x="61539" y="216208"/>
                      </a:lnTo>
                      <a:lnTo>
                        <a:pt x="57210" y="215643"/>
                      </a:lnTo>
                      <a:lnTo>
                        <a:pt x="56748" y="217691"/>
                      </a:lnTo>
                      <a:lnTo>
                        <a:pt x="58864" y="221480"/>
                      </a:lnTo>
                      <a:lnTo>
                        <a:pt x="117451" y="265824"/>
                      </a:lnTo>
                      <a:lnTo>
                        <a:pt x="180580" y="316342"/>
                      </a:lnTo>
                      <a:lnTo>
                        <a:pt x="227815" y="351468"/>
                      </a:lnTo>
                      <a:lnTo>
                        <a:pt x="291036" y="378914"/>
                      </a:lnTo>
                      <a:lnTo>
                        <a:pt x="337310" y="405641"/>
                      </a:lnTo>
                      <a:lnTo>
                        <a:pt x="341648" y="406165"/>
                      </a:lnTo>
                      <a:lnTo>
                        <a:pt x="342116" y="404091"/>
                      </a:lnTo>
                      <a:lnTo>
                        <a:pt x="340004" y="400284"/>
                      </a:lnTo>
                      <a:lnTo>
                        <a:pt x="296397" y="362975"/>
                      </a:lnTo>
                      <a:lnTo>
                        <a:pt x="294982" y="359542"/>
                      </a:lnTo>
                      <a:lnTo>
                        <a:pt x="297674" y="358466"/>
                      </a:lnTo>
                      <a:lnTo>
                        <a:pt x="303105" y="358960"/>
                      </a:lnTo>
                      <a:lnTo>
                        <a:pt x="367932" y="389604"/>
                      </a:lnTo>
                      <a:lnTo>
                        <a:pt x="384813" y="401811"/>
                      </a:lnTo>
                      <a:lnTo>
                        <a:pt x="386647" y="404824"/>
                      </a:lnTo>
                      <a:lnTo>
                        <a:pt x="384235" y="405620"/>
                      </a:lnTo>
                      <a:lnTo>
                        <a:pt x="378991" y="404939"/>
                      </a:lnTo>
                      <a:lnTo>
                        <a:pt x="323200" y="373944"/>
                      </a:lnTo>
                      <a:lnTo>
                        <a:pt x="297715" y="359920"/>
                      </a:lnTo>
                      <a:lnTo>
                        <a:pt x="297073" y="361142"/>
                      </a:lnTo>
                      <a:lnTo>
                        <a:pt x="299068" y="364380"/>
                      </a:lnTo>
                      <a:lnTo>
                        <a:pt x="357427" y="407686"/>
                      </a:lnTo>
                      <a:lnTo>
                        <a:pt x="374084" y="421967"/>
                      </a:lnTo>
                      <a:lnTo>
                        <a:pt x="380707" y="423109"/>
                      </a:lnTo>
                      <a:lnTo>
                        <a:pt x="386334" y="420235"/>
                      </a:lnTo>
                      <a:lnTo>
                        <a:pt x="391298" y="414683"/>
                      </a:lnTo>
                      <a:lnTo>
                        <a:pt x="393395" y="407345"/>
                      </a:lnTo>
                      <a:lnTo>
                        <a:pt x="390962" y="353217"/>
                      </a:lnTo>
                      <a:lnTo>
                        <a:pt x="390445" y="307223"/>
                      </a:lnTo>
                      <a:lnTo>
                        <a:pt x="391567" y="322780"/>
                      </a:lnTo>
                      <a:lnTo>
                        <a:pt x="405744" y="379520"/>
                      </a:lnTo>
                    </a:path>
                  </a:pathLst>
                </a:custGeom>
                <a:ln w="39471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Freeform 115"/>
                <p:cNvSpPr/>
                <p:nvPr/>
              </p:nvSpPr>
              <p:spPr>
                <a:xfrm>
                  <a:off x="2395773" y="2576424"/>
                  <a:ext cx="654319" cy="95739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654319" h="957395">
                      <a:moveTo>
                        <a:pt x="253687" y="642263"/>
                      </a:moveTo>
                      <a:lnTo>
                        <a:pt x="265552" y="701588"/>
                      </a:lnTo>
                      <a:lnTo>
                        <a:pt x="279327" y="758882"/>
                      </a:lnTo>
                      <a:lnTo>
                        <a:pt x="294930" y="818991"/>
                      </a:lnTo>
                      <a:lnTo>
                        <a:pt x="327047" y="877640"/>
                      </a:lnTo>
                      <a:lnTo>
                        <a:pt x="349333" y="930023"/>
                      </a:lnTo>
                      <a:lnTo>
                        <a:pt x="366489" y="945080"/>
                      </a:lnTo>
                      <a:lnTo>
                        <a:pt x="389465" y="952579"/>
                      </a:lnTo>
                      <a:lnTo>
                        <a:pt x="443715" y="957394"/>
                      </a:lnTo>
                      <a:lnTo>
                        <a:pt x="469034" y="951589"/>
                      </a:lnTo>
                      <a:lnTo>
                        <a:pt x="491194" y="939717"/>
                      </a:lnTo>
                      <a:lnTo>
                        <a:pt x="516084" y="912592"/>
                      </a:lnTo>
                      <a:lnTo>
                        <a:pt x="556432" y="847092"/>
                      </a:lnTo>
                      <a:lnTo>
                        <a:pt x="567607" y="827829"/>
                      </a:lnTo>
                      <a:lnTo>
                        <a:pt x="584693" y="811188"/>
                      </a:lnTo>
                      <a:lnTo>
                        <a:pt x="594711" y="789250"/>
                      </a:lnTo>
                      <a:lnTo>
                        <a:pt x="610378" y="730206"/>
                      </a:lnTo>
                      <a:lnTo>
                        <a:pt x="622229" y="698215"/>
                      </a:lnTo>
                      <a:lnTo>
                        <a:pt x="644103" y="658612"/>
                      </a:lnTo>
                      <a:lnTo>
                        <a:pt x="653363" y="618828"/>
                      </a:lnTo>
                      <a:lnTo>
                        <a:pt x="654318" y="599125"/>
                      </a:lnTo>
                      <a:lnTo>
                        <a:pt x="652876" y="598961"/>
                      </a:lnTo>
                      <a:lnTo>
                        <a:pt x="641853" y="624822"/>
                      </a:lnTo>
                      <a:lnTo>
                        <a:pt x="636291" y="687427"/>
                      </a:lnTo>
                      <a:lnTo>
                        <a:pt x="635614" y="744369"/>
                      </a:lnTo>
                      <a:lnTo>
                        <a:pt x="635480" y="792603"/>
                      </a:lnTo>
                      <a:lnTo>
                        <a:pt x="635450" y="739454"/>
                      </a:lnTo>
                      <a:lnTo>
                        <a:pt x="635448" y="676588"/>
                      </a:lnTo>
                      <a:lnTo>
                        <a:pt x="635447" y="661510"/>
                      </a:lnTo>
                      <a:lnTo>
                        <a:pt x="636660" y="656306"/>
                      </a:lnTo>
                      <a:lnTo>
                        <a:pt x="638679" y="657685"/>
                      </a:lnTo>
                      <a:lnTo>
                        <a:pt x="642944" y="672144"/>
                      </a:lnTo>
                      <a:lnTo>
                        <a:pt x="645906" y="734699"/>
                      </a:lnTo>
                      <a:lnTo>
                        <a:pt x="646266" y="781940"/>
                      </a:lnTo>
                      <a:lnTo>
                        <a:pt x="646350" y="716363"/>
                      </a:lnTo>
                      <a:lnTo>
                        <a:pt x="646354" y="659997"/>
                      </a:lnTo>
                      <a:lnTo>
                        <a:pt x="645143" y="603393"/>
                      </a:lnTo>
                      <a:lnTo>
                        <a:pt x="636964" y="538933"/>
                      </a:lnTo>
                      <a:lnTo>
                        <a:pt x="635747" y="481985"/>
                      </a:lnTo>
                      <a:lnTo>
                        <a:pt x="635507" y="424054"/>
                      </a:lnTo>
                      <a:lnTo>
                        <a:pt x="633050" y="397425"/>
                      </a:lnTo>
                      <a:lnTo>
                        <a:pt x="618039" y="368806"/>
                      </a:lnTo>
                      <a:lnTo>
                        <a:pt x="573067" y="311975"/>
                      </a:lnTo>
                      <a:lnTo>
                        <a:pt x="543520" y="261311"/>
                      </a:lnTo>
                      <a:lnTo>
                        <a:pt x="486339" y="198867"/>
                      </a:lnTo>
                      <a:lnTo>
                        <a:pt x="425579" y="140306"/>
                      </a:lnTo>
                      <a:lnTo>
                        <a:pt x="365095" y="86183"/>
                      </a:lnTo>
                      <a:lnTo>
                        <a:pt x="304680" y="27818"/>
                      </a:lnTo>
                      <a:lnTo>
                        <a:pt x="290086" y="13270"/>
                      </a:lnTo>
                      <a:lnTo>
                        <a:pt x="265825" y="5188"/>
                      </a:lnTo>
                      <a:lnTo>
                        <a:pt x="200875" y="0"/>
                      </a:lnTo>
                      <a:lnTo>
                        <a:pt x="137188" y="8896"/>
                      </a:lnTo>
                      <a:lnTo>
                        <a:pt x="77208" y="32737"/>
                      </a:lnTo>
                      <a:lnTo>
                        <a:pt x="16784" y="78420"/>
                      </a:lnTo>
                      <a:lnTo>
                        <a:pt x="1752" y="99589"/>
                      </a:lnTo>
                      <a:lnTo>
                        <a:pt x="0" y="102910"/>
                      </a:lnTo>
                    </a:path>
                  </a:pathLst>
                </a:custGeom>
                <a:ln w="39471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Freeform 116"/>
                <p:cNvSpPr/>
                <p:nvPr/>
              </p:nvSpPr>
              <p:spPr>
                <a:xfrm>
                  <a:off x="2305006" y="2269382"/>
                  <a:ext cx="204772" cy="34970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04772" h="349702">
                      <a:moveTo>
                        <a:pt x="10094" y="349701"/>
                      </a:moveTo>
                      <a:lnTo>
                        <a:pt x="24540" y="305742"/>
                      </a:lnTo>
                      <a:lnTo>
                        <a:pt x="47532" y="240319"/>
                      </a:lnTo>
                      <a:lnTo>
                        <a:pt x="79241" y="174876"/>
                      </a:lnTo>
                      <a:lnTo>
                        <a:pt x="112267" y="126130"/>
                      </a:lnTo>
                      <a:lnTo>
                        <a:pt x="172590" y="73200"/>
                      </a:lnTo>
                      <a:lnTo>
                        <a:pt x="193883" y="50084"/>
                      </a:lnTo>
                      <a:lnTo>
                        <a:pt x="204009" y="30942"/>
                      </a:lnTo>
                      <a:lnTo>
                        <a:pt x="204771" y="21959"/>
                      </a:lnTo>
                      <a:lnTo>
                        <a:pt x="199153" y="5514"/>
                      </a:lnTo>
                      <a:lnTo>
                        <a:pt x="193049" y="1371"/>
                      </a:lnTo>
                      <a:lnTo>
                        <a:pt x="176572" y="0"/>
                      </a:lnTo>
                      <a:lnTo>
                        <a:pt x="160361" y="6662"/>
                      </a:lnTo>
                      <a:lnTo>
                        <a:pt x="145077" y="18915"/>
                      </a:lnTo>
                      <a:lnTo>
                        <a:pt x="124057" y="46254"/>
                      </a:lnTo>
                      <a:lnTo>
                        <a:pt x="107191" y="74957"/>
                      </a:lnTo>
                      <a:lnTo>
                        <a:pt x="59152" y="114924"/>
                      </a:lnTo>
                      <a:lnTo>
                        <a:pt x="32262" y="175359"/>
                      </a:lnTo>
                      <a:lnTo>
                        <a:pt x="20559" y="221833"/>
                      </a:lnTo>
                      <a:lnTo>
                        <a:pt x="17888" y="277336"/>
                      </a:lnTo>
                      <a:lnTo>
                        <a:pt x="11059" y="299594"/>
                      </a:lnTo>
                      <a:lnTo>
                        <a:pt x="2369" y="319990"/>
                      </a:lnTo>
                      <a:lnTo>
                        <a:pt x="0" y="342323"/>
                      </a:lnTo>
                    </a:path>
                  </a:pathLst>
                </a:custGeom>
                <a:ln w="39471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8" name="Freeform 117"/>
                <p:cNvSpPr/>
                <p:nvPr/>
              </p:nvSpPr>
              <p:spPr>
                <a:xfrm>
                  <a:off x="2292987" y="2059554"/>
                  <a:ext cx="330933" cy="54515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30933" h="545156">
                      <a:moveTo>
                        <a:pt x="0" y="545155"/>
                      </a:moveTo>
                      <a:lnTo>
                        <a:pt x="26600" y="502228"/>
                      </a:lnTo>
                      <a:lnTo>
                        <a:pt x="54064" y="442258"/>
                      </a:lnTo>
                      <a:lnTo>
                        <a:pt x="109355" y="381186"/>
                      </a:lnTo>
                      <a:lnTo>
                        <a:pt x="167415" y="317110"/>
                      </a:lnTo>
                      <a:lnTo>
                        <a:pt x="195859" y="253626"/>
                      </a:lnTo>
                      <a:lnTo>
                        <a:pt x="226458" y="202485"/>
                      </a:lnTo>
                      <a:lnTo>
                        <a:pt x="282579" y="140018"/>
                      </a:lnTo>
                      <a:lnTo>
                        <a:pt x="309997" y="78881"/>
                      </a:lnTo>
                      <a:lnTo>
                        <a:pt x="326274" y="45239"/>
                      </a:lnTo>
                      <a:lnTo>
                        <a:pt x="330932" y="18914"/>
                      </a:lnTo>
                      <a:lnTo>
                        <a:pt x="327326" y="9955"/>
                      </a:lnTo>
                      <a:lnTo>
                        <a:pt x="320075" y="3982"/>
                      </a:lnTo>
                      <a:lnTo>
                        <a:pt x="310393" y="0"/>
                      </a:lnTo>
                      <a:lnTo>
                        <a:pt x="302726" y="981"/>
                      </a:lnTo>
                      <a:lnTo>
                        <a:pt x="296403" y="5271"/>
                      </a:lnTo>
                      <a:lnTo>
                        <a:pt x="286145" y="19734"/>
                      </a:lnTo>
                      <a:lnTo>
                        <a:pt x="260102" y="63373"/>
                      </a:lnTo>
                      <a:lnTo>
                        <a:pt x="212145" y="124281"/>
                      </a:lnTo>
                      <a:lnTo>
                        <a:pt x="184794" y="187277"/>
                      </a:lnTo>
                      <a:lnTo>
                        <a:pt x="146698" y="251264"/>
                      </a:lnTo>
                      <a:lnTo>
                        <a:pt x="140271" y="259386"/>
                      </a:lnTo>
                      <a:lnTo>
                        <a:pt x="133130" y="281338"/>
                      </a:lnTo>
                      <a:lnTo>
                        <a:pt x="127417" y="341075"/>
                      </a:lnTo>
                    </a:path>
                  </a:pathLst>
                </a:custGeom>
                <a:ln w="39471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grpSp>
              <p:nvGrpSpPr>
                <p:cNvPr id="122" name="Group 121"/>
                <p:cNvGrpSpPr/>
                <p:nvPr/>
              </p:nvGrpSpPr>
              <p:grpSpPr>
                <a:xfrm>
                  <a:off x="2649459" y="3720430"/>
                  <a:ext cx="390380" cy="315585"/>
                  <a:chOff x="2649459" y="3720430"/>
                  <a:chExt cx="390380" cy="315585"/>
                </a:xfrm>
              </p:grpSpPr>
              <p:sp>
                <p:nvSpPr>
                  <p:cNvPr id="119" name="Freeform 118"/>
                  <p:cNvSpPr/>
                  <p:nvPr/>
                </p:nvSpPr>
                <p:spPr>
                  <a:xfrm>
                    <a:off x="2649459" y="3764062"/>
                    <a:ext cx="390380" cy="271953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390380" h="271953">
                        <a:moveTo>
                          <a:pt x="0" y="0"/>
                        </a:moveTo>
                        <a:lnTo>
                          <a:pt x="18628" y="16203"/>
                        </a:lnTo>
                        <a:lnTo>
                          <a:pt x="36154" y="24572"/>
                        </a:lnTo>
                        <a:lnTo>
                          <a:pt x="49599" y="38795"/>
                        </a:lnTo>
                        <a:lnTo>
                          <a:pt x="54881" y="47678"/>
                        </a:lnTo>
                        <a:lnTo>
                          <a:pt x="70446" y="60780"/>
                        </a:lnTo>
                        <a:lnTo>
                          <a:pt x="132698" y="100012"/>
                        </a:lnTo>
                        <a:lnTo>
                          <a:pt x="196121" y="144283"/>
                        </a:lnTo>
                        <a:lnTo>
                          <a:pt x="211995" y="156232"/>
                        </a:lnTo>
                        <a:lnTo>
                          <a:pt x="256615" y="183451"/>
                        </a:lnTo>
                        <a:lnTo>
                          <a:pt x="297532" y="215133"/>
                        </a:lnTo>
                        <a:lnTo>
                          <a:pt x="324889" y="231393"/>
                        </a:lnTo>
                        <a:lnTo>
                          <a:pt x="363274" y="263296"/>
                        </a:lnTo>
                        <a:lnTo>
                          <a:pt x="390379" y="271952"/>
                        </a:lnTo>
                      </a:path>
                    </a:pathLst>
                  </a:custGeom>
                  <a:ln w="39470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20" name="Freeform 119"/>
                  <p:cNvSpPr/>
                  <p:nvPr/>
                </p:nvSpPr>
                <p:spPr>
                  <a:xfrm>
                    <a:off x="2682182" y="3720430"/>
                    <a:ext cx="261780" cy="250874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61780" h="250874">
                        <a:moveTo>
                          <a:pt x="261779" y="250873"/>
                        </a:moveTo>
                        <a:lnTo>
                          <a:pt x="207177" y="231057"/>
                        </a:lnTo>
                        <a:lnTo>
                          <a:pt x="145572" y="177951"/>
                        </a:lnTo>
                        <a:lnTo>
                          <a:pt x="94540" y="116134"/>
                        </a:lnTo>
                        <a:lnTo>
                          <a:pt x="46862" y="52038"/>
                        </a:lnTo>
                        <a:lnTo>
                          <a:pt x="35371" y="32824"/>
                        </a:lnTo>
                        <a:lnTo>
                          <a:pt x="0" y="0"/>
                        </a:lnTo>
                      </a:path>
                    </a:pathLst>
                  </a:custGeom>
                  <a:ln w="39471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21" name="Freeform 120"/>
                  <p:cNvSpPr/>
                  <p:nvPr/>
                </p:nvSpPr>
                <p:spPr>
                  <a:xfrm>
                    <a:off x="2660366" y="3753151"/>
                    <a:ext cx="239964" cy="229056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39964" h="229056">
                        <a:moveTo>
                          <a:pt x="0" y="0"/>
                        </a:moveTo>
                        <a:lnTo>
                          <a:pt x="15181" y="45545"/>
                        </a:lnTo>
                        <a:lnTo>
                          <a:pt x="28563" y="59832"/>
                        </a:lnTo>
                        <a:lnTo>
                          <a:pt x="90733" y="112917"/>
                        </a:lnTo>
                        <a:lnTo>
                          <a:pt x="113874" y="133374"/>
                        </a:lnTo>
                        <a:lnTo>
                          <a:pt x="177074" y="175196"/>
                        </a:lnTo>
                        <a:lnTo>
                          <a:pt x="239963" y="229055"/>
                        </a:lnTo>
                      </a:path>
                    </a:pathLst>
                  </a:custGeom>
                  <a:ln w="39471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grpSp>
              <p:nvGrpSpPr>
                <p:cNvPr id="126" name="Group 125"/>
                <p:cNvGrpSpPr/>
                <p:nvPr/>
              </p:nvGrpSpPr>
              <p:grpSpPr>
                <a:xfrm>
                  <a:off x="2376774" y="1822534"/>
                  <a:ext cx="512651" cy="556282"/>
                  <a:chOff x="2376774" y="1822534"/>
                  <a:chExt cx="512651" cy="556282"/>
                </a:xfrm>
              </p:grpSpPr>
              <p:sp>
                <p:nvSpPr>
                  <p:cNvPr id="123" name="Freeform 122"/>
                  <p:cNvSpPr/>
                  <p:nvPr/>
                </p:nvSpPr>
                <p:spPr>
                  <a:xfrm>
                    <a:off x="2584015" y="1844350"/>
                    <a:ext cx="305409" cy="338131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305409" h="338131">
                        <a:moveTo>
                          <a:pt x="0" y="338130"/>
                        </a:moveTo>
                        <a:lnTo>
                          <a:pt x="3232" y="293902"/>
                        </a:lnTo>
                        <a:lnTo>
                          <a:pt x="22099" y="229003"/>
                        </a:lnTo>
                        <a:lnTo>
                          <a:pt x="36414" y="185416"/>
                        </a:lnTo>
                        <a:lnTo>
                          <a:pt x="50119" y="170070"/>
                        </a:lnTo>
                        <a:lnTo>
                          <a:pt x="114571" y="132749"/>
                        </a:lnTo>
                        <a:lnTo>
                          <a:pt x="177681" y="79515"/>
                        </a:lnTo>
                        <a:lnTo>
                          <a:pt x="240241" y="46182"/>
                        </a:lnTo>
                        <a:lnTo>
                          <a:pt x="269536" y="30247"/>
                        </a:lnTo>
                        <a:lnTo>
                          <a:pt x="305408" y="0"/>
                        </a:lnTo>
                      </a:path>
                    </a:pathLst>
                  </a:custGeom>
                  <a:ln w="39471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24" name="Freeform 123"/>
                  <p:cNvSpPr/>
                  <p:nvPr/>
                </p:nvSpPr>
                <p:spPr>
                  <a:xfrm>
                    <a:off x="2660367" y="1822534"/>
                    <a:ext cx="229058" cy="218150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229058" h="218150">
                        <a:moveTo>
                          <a:pt x="229057" y="0"/>
                        </a:moveTo>
                        <a:lnTo>
                          <a:pt x="204144" y="9920"/>
                        </a:lnTo>
                        <a:lnTo>
                          <a:pt x="153739" y="41534"/>
                        </a:lnTo>
                        <a:lnTo>
                          <a:pt x="101488" y="105144"/>
                        </a:lnTo>
                        <a:lnTo>
                          <a:pt x="48754" y="139651"/>
                        </a:lnTo>
                        <a:lnTo>
                          <a:pt x="31682" y="166208"/>
                        </a:lnTo>
                        <a:lnTo>
                          <a:pt x="15055" y="204118"/>
                        </a:lnTo>
                        <a:lnTo>
                          <a:pt x="0" y="218149"/>
                        </a:lnTo>
                      </a:path>
                    </a:pathLst>
                  </a:custGeom>
                  <a:ln w="39471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125" name="Freeform 124"/>
                  <p:cNvSpPr/>
                  <p:nvPr/>
                </p:nvSpPr>
                <p:spPr>
                  <a:xfrm>
                    <a:off x="2376774" y="1997054"/>
                    <a:ext cx="327225" cy="381762"/>
                  </a:xfrm>
                  <a:custGeom>
                    <a:avLst/>
                    <a:gdLst/>
                    <a:ahLst/>
                    <a:cxnLst/>
                    <a:rect l="0" t="0" r="0" b="0"/>
                    <a:pathLst>
                      <a:path w="327225" h="381762">
                        <a:moveTo>
                          <a:pt x="0" y="381761"/>
                        </a:moveTo>
                        <a:lnTo>
                          <a:pt x="0" y="358599"/>
                        </a:lnTo>
                        <a:lnTo>
                          <a:pt x="6464" y="340764"/>
                        </a:lnTo>
                        <a:lnTo>
                          <a:pt x="57214" y="278848"/>
                        </a:lnTo>
                        <a:lnTo>
                          <a:pt x="91928" y="226440"/>
                        </a:lnTo>
                        <a:lnTo>
                          <a:pt x="133404" y="180668"/>
                        </a:lnTo>
                        <a:lnTo>
                          <a:pt x="161504" y="136053"/>
                        </a:lnTo>
                        <a:lnTo>
                          <a:pt x="222075" y="93610"/>
                        </a:lnTo>
                        <a:lnTo>
                          <a:pt x="282866" y="43576"/>
                        </a:lnTo>
                        <a:lnTo>
                          <a:pt x="327224" y="0"/>
                        </a:lnTo>
                      </a:path>
                    </a:pathLst>
                  </a:custGeom>
                  <a:ln w="39471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</p:grpSp>
            <p:sp>
              <p:nvSpPr>
                <p:cNvPr id="127" name="Freeform 126"/>
                <p:cNvSpPr/>
                <p:nvPr/>
              </p:nvSpPr>
              <p:spPr>
                <a:xfrm>
                  <a:off x="2277504" y="3111871"/>
                  <a:ext cx="99272" cy="22679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99272" h="226797">
                      <a:moveTo>
                        <a:pt x="99271" y="226796"/>
                      </a:moveTo>
                      <a:lnTo>
                        <a:pt x="90638" y="187969"/>
                      </a:lnTo>
                      <a:lnTo>
                        <a:pt x="88813" y="134696"/>
                      </a:lnTo>
                      <a:lnTo>
                        <a:pt x="76558" y="74891"/>
                      </a:lnTo>
                      <a:lnTo>
                        <a:pt x="73222" y="63718"/>
                      </a:lnTo>
                      <a:lnTo>
                        <a:pt x="67361" y="55057"/>
                      </a:lnTo>
                      <a:lnTo>
                        <a:pt x="4984" y="1130"/>
                      </a:lnTo>
                      <a:lnTo>
                        <a:pt x="1266" y="0"/>
                      </a:lnTo>
                      <a:lnTo>
                        <a:pt x="0" y="2883"/>
                      </a:lnTo>
                      <a:lnTo>
                        <a:pt x="6676" y="33633"/>
                      </a:lnTo>
                      <a:lnTo>
                        <a:pt x="28373" y="73507"/>
                      </a:lnTo>
                      <a:lnTo>
                        <a:pt x="47697" y="100716"/>
                      </a:lnTo>
                      <a:lnTo>
                        <a:pt x="82605" y="164375"/>
                      </a:lnTo>
                      <a:lnTo>
                        <a:pt x="88364" y="172259"/>
                      </a:lnTo>
                    </a:path>
                  </a:pathLst>
                </a:custGeom>
                <a:ln w="39471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8" name="Oval 127"/>
                <p:cNvSpPr/>
                <p:nvPr/>
              </p:nvSpPr>
              <p:spPr>
                <a:xfrm>
                  <a:off x="2233802" y="1646809"/>
                  <a:ext cx="2489324" cy="2489323"/>
                </a:xfrm>
                <a:prstGeom prst="ellipse">
                  <a:avLst/>
                </a:prstGeom>
                <a:solidFill>
                  <a:schemeClr val="accent1">
                    <a:alpha val="1000"/>
                  </a:schemeClr>
                </a:solidFill>
                <a:ln w="3810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29" name="Straight Connector 128"/>
                <p:cNvCxnSpPr/>
                <p:nvPr/>
              </p:nvCxnSpPr>
              <p:spPr>
                <a:xfrm>
                  <a:off x="3063884" y="1757064"/>
                  <a:ext cx="0" cy="2268810"/>
                </a:xfrm>
                <a:prstGeom prst="line">
                  <a:avLst/>
                </a:prstGeom>
                <a:ln w="38100" cap="flat" cmpd="sng" algn="ctr">
                  <a:solidFill>
                    <a:srgbClr val="000000"/>
                  </a:solidFill>
                  <a:prstDash val="solid"/>
                  <a:round/>
                  <a:headEnd type="none" w="med" len="sm"/>
                  <a:tailEnd type="none" w="med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2969005" y="2010917"/>
            <a:ext cx="3114295" cy="0"/>
          </a:xfrm>
          <a:prstGeom prst="line">
            <a:avLst/>
          </a:prstGeom>
          <a:ln w="38100" cap="flat" cmpd="sng" algn="ctr">
            <a:solidFill>
              <a:srgbClr val="0000FF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>
            <a:off x="3284854" y="1874011"/>
            <a:ext cx="0" cy="294894"/>
          </a:xfrm>
          <a:prstGeom prst="line">
            <a:avLst/>
          </a:prstGeom>
          <a:ln w="38100" cap="flat" cmpd="sng" algn="ctr">
            <a:solidFill>
              <a:srgbClr val="0000FF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3907154" y="1861311"/>
            <a:ext cx="0" cy="294894"/>
          </a:xfrm>
          <a:prstGeom prst="line">
            <a:avLst/>
          </a:prstGeom>
          <a:ln w="38100" cap="flat" cmpd="sng" algn="ctr">
            <a:solidFill>
              <a:srgbClr val="0000FF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4542154" y="1861311"/>
            <a:ext cx="0" cy="294894"/>
          </a:xfrm>
          <a:prstGeom prst="line">
            <a:avLst/>
          </a:prstGeom>
          <a:ln w="38100" cap="flat" cmpd="sng" algn="ctr">
            <a:solidFill>
              <a:srgbClr val="0000FF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164454" y="1861311"/>
            <a:ext cx="0" cy="294894"/>
          </a:xfrm>
          <a:prstGeom prst="line">
            <a:avLst/>
          </a:prstGeom>
          <a:ln w="38100" cap="flat" cmpd="sng" algn="ctr">
            <a:solidFill>
              <a:srgbClr val="0000FF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5824854" y="1861311"/>
            <a:ext cx="0" cy="294894"/>
          </a:xfrm>
          <a:prstGeom prst="line">
            <a:avLst/>
          </a:prstGeom>
          <a:ln w="38100" cap="flat" cmpd="sng" algn="ctr">
            <a:solidFill>
              <a:srgbClr val="0000FF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7"/>
          <p:cNvSpPr/>
          <p:nvPr/>
        </p:nvSpPr>
        <p:spPr>
          <a:xfrm>
            <a:off x="5111239" y="1940170"/>
            <a:ext cx="117112" cy="115526"/>
          </a:xfrm>
          <a:custGeom>
            <a:avLst/>
            <a:gdLst/>
            <a:ahLst/>
            <a:cxnLst/>
            <a:rect l="0" t="0" r="0" b="0"/>
            <a:pathLst>
              <a:path w="117112" h="115526">
                <a:moveTo>
                  <a:pt x="79310" y="18130"/>
                </a:moveTo>
                <a:lnTo>
                  <a:pt x="68132" y="6952"/>
                </a:lnTo>
                <a:lnTo>
                  <a:pt x="50165" y="1464"/>
                </a:lnTo>
                <a:lnTo>
                  <a:pt x="38823" y="0"/>
                </a:lnTo>
                <a:lnTo>
                  <a:pt x="28922" y="2534"/>
                </a:lnTo>
                <a:lnTo>
                  <a:pt x="11682" y="14708"/>
                </a:lnTo>
                <a:lnTo>
                  <a:pt x="2459" y="34936"/>
                </a:lnTo>
                <a:lnTo>
                  <a:pt x="0" y="46882"/>
                </a:lnTo>
                <a:lnTo>
                  <a:pt x="3507" y="69513"/>
                </a:lnTo>
                <a:lnTo>
                  <a:pt x="7717" y="80461"/>
                </a:lnTo>
                <a:lnTo>
                  <a:pt x="21755" y="95746"/>
                </a:lnTo>
                <a:lnTo>
                  <a:pt x="59362" y="115090"/>
                </a:lnTo>
                <a:lnTo>
                  <a:pt x="68351" y="115525"/>
                </a:lnTo>
                <a:lnTo>
                  <a:pt x="84578" y="109770"/>
                </a:lnTo>
                <a:lnTo>
                  <a:pt x="106867" y="93376"/>
                </a:lnTo>
                <a:lnTo>
                  <a:pt x="114954" y="74189"/>
                </a:lnTo>
                <a:lnTo>
                  <a:pt x="117111" y="62522"/>
                </a:lnTo>
                <a:lnTo>
                  <a:pt x="116209" y="52404"/>
                </a:lnTo>
                <a:lnTo>
                  <a:pt x="108967" y="34923"/>
                </a:lnTo>
                <a:lnTo>
                  <a:pt x="94831" y="22474"/>
                </a:lnTo>
                <a:lnTo>
                  <a:pt x="86148" y="17516"/>
                </a:lnTo>
                <a:lnTo>
                  <a:pt x="67141" y="15128"/>
                </a:lnTo>
                <a:lnTo>
                  <a:pt x="26343" y="23126"/>
                </a:lnTo>
                <a:lnTo>
                  <a:pt x="19433" y="29650"/>
                </a:lnTo>
                <a:lnTo>
                  <a:pt x="11754" y="49376"/>
                </a:lnTo>
                <a:lnTo>
                  <a:pt x="12045" y="58848"/>
                </a:lnTo>
                <a:lnTo>
                  <a:pt x="18609" y="75611"/>
                </a:lnTo>
                <a:lnTo>
                  <a:pt x="32445" y="87741"/>
                </a:lnTo>
                <a:lnTo>
                  <a:pt x="41047" y="92613"/>
                </a:lnTo>
                <a:lnTo>
                  <a:pt x="50292" y="93522"/>
                </a:lnTo>
                <a:lnTo>
                  <a:pt x="69923" y="88292"/>
                </a:lnTo>
                <a:lnTo>
                  <a:pt x="76561" y="81283"/>
                </a:lnTo>
                <a:lnTo>
                  <a:pt x="83938" y="61016"/>
                </a:lnTo>
                <a:lnTo>
                  <a:pt x="80977" y="39530"/>
                </a:lnTo>
                <a:lnTo>
                  <a:pt x="76912" y="28887"/>
                </a:lnTo>
                <a:lnTo>
                  <a:pt x="69522" y="22962"/>
                </a:lnTo>
                <a:lnTo>
                  <a:pt x="48834" y="19498"/>
                </a:lnTo>
                <a:lnTo>
                  <a:pt x="40275" y="22551"/>
                </a:lnTo>
                <a:lnTo>
                  <a:pt x="27646" y="35303"/>
                </a:lnTo>
                <a:lnTo>
                  <a:pt x="24980" y="43617"/>
                </a:lnTo>
                <a:lnTo>
                  <a:pt x="25138" y="62213"/>
                </a:lnTo>
                <a:lnTo>
                  <a:pt x="29157" y="69745"/>
                </a:lnTo>
                <a:lnTo>
                  <a:pt x="42982" y="81234"/>
                </a:lnTo>
                <a:lnTo>
                  <a:pt x="50412" y="82427"/>
                </a:lnTo>
                <a:lnTo>
                  <a:pt x="57705" y="80882"/>
                </a:lnTo>
                <a:lnTo>
                  <a:pt x="64907" y="77512"/>
                </a:lnTo>
                <a:lnTo>
                  <a:pt x="67368" y="72926"/>
                </a:lnTo>
                <a:lnTo>
                  <a:pt x="66669" y="67529"/>
                </a:lnTo>
                <a:lnTo>
                  <a:pt x="63864" y="61591"/>
                </a:lnTo>
                <a:lnTo>
                  <a:pt x="59654" y="59972"/>
                </a:lnTo>
                <a:lnTo>
                  <a:pt x="54508" y="61233"/>
                </a:lnTo>
                <a:lnTo>
                  <a:pt x="48737" y="64413"/>
                </a:lnTo>
                <a:lnTo>
                  <a:pt x="47230" y="68872"/>
                </a:lnTo>
                <a:lnTo>
                  <a:pt x="48565" y="74185"/>
                </a:lnTo>
                <a:lnTo>
                  <a:pt x="51794" y="80067"/>
                </a:lnTo>
                <a:lnTo>
                  <a:pt x="56287" y="80478"/>
                </a:lnTo>
                <a:lnTo>
                  <a:pt x="67518" y="71576"/>
                </a:lnTo>
                <a:lnTo>
                  <a:pt x="70278" y="64290"/>
                </a:lnTo>
                <a:lnTo>
                  <a:pt x="70227" y="46834"/>
                </a:lnTo>
                <a:lnTo>
                  <a:pt x="67405" y="43115"/>
                </a:lnTo>
                <a:lnTo>
                  <a:pt x="63185" y="42976"/>
                </a:lnTo>
                <a:lnTo>
                  <a:pt x="58031" y="45222"/>
                </a:lnTo>
                <a:lnTo>
                  <a:pt x="56935" y="49060"/>
                </a:lnTo>
                <a:lnTo>
                  <a:pt x="58544" y="53958"/>
                </a:lnTo>
                <a:lnTo>
                  <a:pt x="61957" y="59563"/>
                </a:lnTo>
                <a:lnTo>
                  <a:pt x="66571" y="60960"/>
                </a:lnTo>
                <a:lnTo>
                  <a:pt x="71987" y="59551"/>
                </a:lnTo>
                <a:lnTo>
                  <a:pt x="77938" y="56273"/>
                </a:lnTo>
                <a:lnTo>
                  <a:pt x="80735" y="51747"/>
                </a:lnTo>
                <a:lnTo>
                  <a:pt x="81430" y="46391"/>
                </a:lnTo>
                <a:lnTo>
                  <a:pt x="79310" y="2865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4169285" y="2842694"/>
            <a:ext cx="568539" cy="943041"/>
            <a:chOff x="4169285" y="2842694"/>
            <a:chExt cx="568539" cy="943041"/>
          </a:xfrm>
        </p:grpSpPr>
        <p:sp>
          <p:nvSpPr>
            <p:cNvPr id="9" name="Freeform 8"/>
            <p:cNvSpPr/>
            <p:nvPr/>
          </p:nvSpPr>
          <p:spPr>
            <a:xfrm>
              <a:off x="4527253" y="2842694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31586" y="0"/>
                  </a:moveTo>
                  <a:lnTo>
                    <a:pt x="20408" y="22357"/>
                  </a:lnTo>
                  <a:lnTo>
                    <a:pt x="13456" y="69795"/>
                  </a:lnTo>
                  <a:lnTo>
                    <a:pt x="11107" y="131896"/>
                  </a:lnTo>
                  <a:lnTo>
                    <a:pt x="10701" y="177381"/>
                  </a:lnTo>
                  <a:lnTo>
                    <a:pt x="9410" y="230762"/>
                  </a:lnTo>
                  <a:lnTo>
                    <a:pt x="2205" y="288258"/>
                  </a:lnTo>
                  <a:lnTo>
                    <a:pt x="436" y="349658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301747" y="2884808"/>
              <a:ext cx="214979" cy="259595"/>
            </a:xfrm>
            <a:custGeom>
              <a:avLst/>
              <a:gdLst/>
              <a:ahLst/>
              <a:cxnLst/>
              <a:rect l="0" t="0" r="0" b="0"/>
              <a:pathLst>
                <a:path w="214979" h="259595">
                  <a:moveTo>
                    <a:pt x="214978" y="105285"/>
                  </a:moveTo>
                  <a:lnTo>
                    <a:pt x="159933" y="142371"/>
                  </a:lnTo>
                  <a:lnTo>
                    <a:pt x="100466" y="190237"/>
                  </a:lnTo>
                  <a:lnTo>
                    <a:pt x="45173" y="238093"/>
                  </a:lnTo>
                  <a:lnTo>
                    <a:pt x="14537" y="259539"/>
                  </a:lnTo>
                  <a:lnTo>
                    <a:pt x="7651" y="259594"/>
                  </a:lnTo>
                  <a:lnTo>
                    <a:pt x="3060" y="254951"/>
                  </a:lnTo>
                  <a:lnTo>
                    <a:pt x="0" y="247176"/>
                  </a:lnTo>
                  <a:lnTo>
                    <a:pt x="300" y="238484"/>
                  </a:lnTo>
                  <a:lnTo>
                    <a:pt x="23725" y="177851"/>
                  </a:lnTo>
                  <a:lnTo>
                    <a:pt x="43145" y="125858"/>
                  </a:lnTo>
                  <a:lnTo>
                    <a:pt x="65179" y="67928"/>
                  </a:lnTo>
                  <a:lnTo>
                    <a:pt x="85306" y="9776"/>
                  </a:lnTo>
                  <a:lnTo>
                    <a:pt x="8863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169285" y="3242777"/>
              <a:ext cx="568539" cy="105286"/>
            </a:xfrm>
            <a:custGeom>
              <a:avLst/>
              <a:gdLst/>
              <a:ahLst/>
              <a:cxnLst/>
              <a:rect l="0" t="0" r="0" b="0"/>
              <a:pathLst>
                <a:path w="568539" h="105286">
                  <a:moveTo>
                    <a:pt x="568538" y="0"/>
                  </a:moveTo>
                  <a:lnTo>
                    <a:pt x="516488" y="3120"/>
                  </a:lnTo>
                  <a:lnTo>
                    <a:pt x="466548" y="11453"/>
                  </a:lnTo>
                  <a:lnTo>
                    <a:pt x="407753" y="19160"/>
                  </a:lnTo>
                  <a:lnTo>
                    <a:pt x="359592" y="26084"/>
                  </a:lnTo>
                  <a:lnTo>
                    <a:pt x="308276" y="35544"/>
                  </a:lnTo>
                  <a:lnTo>
                    <a:pt x="256027" y="45757"/>
                  </a:lnTo>
                  <a:lnTo>
                    <a:pt x="203501" y="56191"/>
                  </a:lnTo>
                  <a:lnTo>
                    <a:pt x="150894" y="66692"/>
                  </a:lnTo>
                  <a:lnTo>
                    <a:pt x="98261" y="77212"/>
                  </a:lnTo>
                  <a:lnTo>
                    <a:pt x="40032" y="9332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200870" y="3369119"/>
              <a:ext cx="368498" cy="416616"/>
            </a:xfrm>
            <a:custGeom>
              <a:avLst/>
              <a:gdLst/>
              <a:ahLst/>
              <a:cxnLst/>
              <a:rect l="0" t="0" r="0" b="0"/>
              <a:pathLst>
                <a:path w="368498" h="416616">
                  <a:moveTo>
                    <a:pt x="368497" y="0"/>
                  </a:moveTo>
                  <a:lnTo>
                    <a:pt x="340941" y="7235"/>
                  </a:lnTo>
                  <a:lnTo>
                    <a:pt x="284719" y="6759"/>
                  </a:lnTo>
                  <a:lnTo>
                    <a:pt x="228206" y="1335"/>
                  </a:lnTo>
                  <a:lnTo>
                    <a:pt x="174323" y="2603"/>
                  </a:lnTo>
                  <a:lnTo>
                    <a:pt x="155076" y="11295"/>
                  </a:lnTo>
                  <a:lnTo>
                    <a:pt x="149007" y="19229"/>
                  </a:lnTo>
                  <a:lnTo>
                    <a:pt x="142265" y="40521"/>
                  </a:lnTo>
                  <a:lnTo>
                    <a:pt x="145172" y="92319"/>
                  </a:lnTo>
                  <a:lnTo>
                    <a:pt x="150078" y="144491"/>
                  </a:lnTo>
                  <a:lnTo>
                    <a:pt x="152695" y="155989"/>
                  </a:lnTo>
                  <a:lnTo>
                    <a:pt x="156779" y="158974"/>
                  </a:lnTo>
                  <a:lnTo>
                    <a:pt x="161841" y="156285"/>
                  </a:lnTo>
                  <a:lnTo>
                    <a:pt x="212879" y="108698"/>
                  </a:lnTo>
                  <a:lnTo>
                    <a:pt x="235773" y="100952"/>
                  </a:lnTo>
                  <a:lnTo>
                    <a:pt x="260376" y="98680"/>
                  </a:lnTo>
                  <a:lnTo>
                    <a:pt x="283009" y="101569"/>
                  </a:lnTo>
                  <a:lnTo>
                    <a:pt x="315482" y="115362"/>
                  </a:lnTo>
                  <a:lnTo>
                    <a:pt x="333626" y="133940"/>
                  </a:lnTo>
                  <a:lnTo>
                    <a:pt x="348320" y="158965"/>
                  </a:lnTo>
                  <a:lnTo>
                    <a:pt x="361999" y="207108"/>
                  </a:lnTo>
                  <a:lnTo>
                    <a:pt x="365402" y="265306"/>
                  </a:lnTo>
                  <a:lnTo>
                    <a:pt x="358352" y="324664"/>
                  </a:lnTo>
                  <a:lnTo>
                    <a:pt x="348001" y="357594"/>
                  </a:lnTo>
                  <a:lnTo>
                    <a:pt x="332482" y="381589"/>
                  </a:lnTo>
                  <a:lnTo>
                    <a:pt x="323430" y="391263"/>
                  </a:lnTo>
                  <a:lnTo>
                    <a:pt x="297775" y="405132"/>
                  </a:lnTo>
                  <a:lnTo>
                    <a:pt x="250447" y="416397"/>
                  </a:lnTo>
                  <a:lnTo>
                    <a:pt x="205618" y="416615"/>
                  </a:lnTo>
                  <a:lnTo>
                    <a:pt x="142262" y="406208"/>
                  </a:lnTo>
                  <a:lnTo>
                    <a:pt x="82706" y="396308"/>
                  </a:lnTo>
                  <a:lnTo>
                    <a:pt x="21190" y="390888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347440" y="252683"/>
            <a:ext cx="7517349" cy="568540"/>
            <a:chOff x="347440" y="252683"/>
            <a:chExt cx="7517349" cy="568540"/>
          </a:xfrm>
        </p:grpSpPr>
        <p:sp>
          <p:nvSpPr>
            <p:cNvPr id="14" name="Freeform 13"/>
            <p:cNvSpPr/>
            <p:nvPr/>
          </p:nvSpPr>
          <p:spPr>
            <a:xfrm>
              <a:off x="452725" y="400082"/>
              <a:ext cx="1" cy="315856"/>
            </a:xfrm>
            <a:custGeom>
              <a:avLst/>
              <a:gdLst/>
              <a:ahLst/>
              <a:cxnLst/>
              <a:rect l="0" t="0" r="0" b="0"/>
              <a:pathLst>
                <a:path w="1" h="315856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5"/>
                  </a:lnTo>
                  <a:lnTo>
                    <a:pt x="0" y="54416"/>
                  </a:lnTo>
                  <a:lnTo>
                    <a:pt x="0" y="67925"/>
                  </a:lnTo>
                  <a:lnTo>
                    <a:pt x="0" y="81579"/>
                  </a:lnTo>
                  <a:lnTo>
                    <a:pt x="0" y="95345"/>
                  </a:lnTo>
                  <a:lnTo>
                    <a:pt x="0" y="109194"/>
                  </a:lnTo>
                  <a:lnTo>
                    <a:pt x="0" y="123103"/>
                  </a:lnTo>
                  <a:lnTo>
                    <a:pt x="0" y="137052"/>
                  </a:lnTo>
                  <a:lnTo>
                    <a:pt x="0" y="151031"/>
                  </a:lnTo>
                  <a:lnTo>
                    <a:pt x="0" y="165033"/>
                  </a:lnTo>
                  <a:lnTo>
                    <a:pt x="0" y="179217"/>
                  </a:lnTo>
                  <a:lnTo>
                    <a:pt x="0" y="193885"/>
                  </a:lnTo>
                  <a:lnTo>
                    <a:pt x="0" y="209160"/>
                  </a:lnTo>
                  <a:lnTo>
                    <a:pt x="0" y="224842"/>
                  </a:lnTo>
                  <a:lnTo>
                    <a:pt x="0" y="240523"/>
                  </a:lnTo>
                  <a:lnTo>
                    <a:pt x="0" y="255942"/>
                  </a:lnTo>
                  <a:lnTo>
                    <a:pt x="0" y="270430"/>
                  </a:lnTo>
                  <a:lnTo>
                    <a:pt x="0" y="284256"/>
                  </a:lnTo>
                  <a:lnTo>
                    <a:pt x="0" y="298630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7440" y="252683"/>
              <a:ext cx="284270" cy="136872"/>
            </a:xfrm>
            <a:custGeom>
              <a:avLst/>
              <a:gdLst/>
              <a:ahLst/>
              <a:cxnLst/>
              <a:rect l="0" t="0" r="0" b="0"/>
              <a:pathLst>
                <a:path w="284270" h="136872">
                  <a:moveTo>
                    <a:pt x="0" y="136871"/>
                  </a:moveTo>
                  <a:lnTo>
                    <a:pt x="5934" y="131003"/>
                  </a:lnTo>
                  <a:lnTo>
                    <a:pt x="12139" y="125439"/>
                  </a:lnTo>
                  <a:lnTo>
                    <a:pt x="19230" y="119640"/>
                  </a:lnTo>
                  <a:lnTo>
                    <a:pt x="26998" y="113559"/>
                  </a:lnTo>
                  <a:lnTo>
                    <a:pt x="34996" y="107229"/>
                  </a:lnTo>
                  <a:lnTo>
                    <a:pt x="42946" y="100701"/>
                  </a:lnTo>
                  <a:lnTo>
                    <a:pt x="51066" y="94025"/>
                  </a:lnTo>
                  <a:lnTo>
                    <a:pt x="59956" y="87243"/>
                  </a:lnTo>
                  <a:lnTo>
                    <a:pt x="69904" y="80390"/>
                  </a:lnTo>
                  <a:lnTo>
                    <a:pt x="81043" y="73653"/>
                  </a:lnTo>
                  <a:lnTo>
                    <a:pt x="93509" y="67356"/>
                  </a:lnTo>
                  <a:lnTo>
                    <a:pt x="107221" y="61636"/>
                  </a:lnTo>
                  <a:lnTo>
                    <a:pt x="121481" y="56303"/>
                  </a:lnTo>
                  <a:lnTo>
                    <a:pt x="135125" y="50954"/>
                  </a:lnTo>
                  <a:lnTo>
                    <a:pt x="147566" y="45357"/>
                  </a:lnTo>
                  <a:lnTo>
                    <a:pt x="159222" y="39614"/>
                  </a:lnTo>
                  <a:lnTo>
                    <a:pt x="171189" y="34058"/>
                  </a:lnTo>
                  <a:lnTo>
                    <a:pt x="184088" y="28875"/>
                  </a:lnTo>
                  <a:lnTo>
                    <a:pt x="197721" y="24089"/>
                  </a:lnTo>
                  <a:lnTo>
                    <a:pt x="211353" y="19648"/>
                  </a:lnTo>
                  <a:lnTo>
                    <a:pt x="224520" y="15482"/>
                  </a:lnTo>
                  <a:lnTo>
                    <a:pt x="236838" y="11672"/>
                  </a:lnTo>
                  <a:lnTo>
                    <a:pt x="249170" y="8080"/>
                  </a:lnTo>
                  <a:lnTo>
                    <a:pt x="263709" y="4388"/>
                  </a:lnTo>
                  <a:lnTo>
                    <a:pt x="2842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63253" y="463253"/>
              <a:ext cx="94758" cy="52644"/>
            </a:xfrm>
            <a:custGeom>
              <a:avLst/>
              <a:gdLst/>
              <a:ahLst/>
              <a:cxnLst/>
              <a:rect l="0" t="0" r="0" b="0"/>
              <a:pathLst>
                <a:path w="94758" h="52644">
                  <a:moveTo>
                    <a:pt x="94757" y="0"/>
                  </a:moveTo>
                  <a:lnTo>
                    <a:pt x="85956" y="5801"/>
                  </a:lnTo>
                  <a:lnTo>
                    <a:pt x="77609" y="10725"/>
                  </a:lnTo>
                  <a:lnTo>
                    <a:pt x="68910" y="15232"/>
                  </a:lnTo>
                  <a:lnTo>
                    <a:pt x="59789" y="19626"/>
                  </a:lnTo>
                  <a:lnTo>
                    <a:pt x="50294" y="24288"/>
                  </a:lnTo>
                  <a:lnTo>
                    <a:pt x="40516" y="29394"/>
                  </a:lnTo>
                  <a:lnTo>
                    <a:pt x="30985" y="34647"/>
                  </a:lnTo>
                  <a:lnTo>
                    <a:pt x="21721" y="39891"/>
                  </a:lnTo>
                  <a:lnTo>
                    <a:pt x="11913" y="4559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10652" y="494839"/>
              <a:ext cx="115815" cy="128299"/>
            </a:xfrm>
            <a:custGeom>
              <a:avLst/>
              <a:gdLst/>
              <a:ahLst/>
              <a:cxnLst/>
              <a:rect l="0" t="0" r="0" b="0"/>
              <a:pathLst>
                <a:path w="115815" h="128299">
                  <a:moveTo>
                    <a:pt x="0" y="115813"/>
                  </a:moveTo>
                  <a:lnTo>
                    <a:pt x="5" y="126459"/>
                  </a:lnTo>
                  <a:lnTo>
                    <a:pt x="178" y="128298"/>
                  </a:lnTo>
                  <a:lnTo>
                    <a:pt x="826" y="123542"/>
                  </a:lnTo>
                  <a:lnTo>
                    <a:pt x="2084" y="114727"/>
                  </a:lnTo>
                  <a:lnTo>
                    <a:pt x="4082" y="103519"/>
                  </a:lnTo>
                  <a:lnTo>
                    <a:pt x="7027" y="91370"/>
                  </a:lnTo>
                  <a:lnTo>
                    <a:pt x="10936" y="79125"/>
                  </a:lnTo>
                  <a:lnTo>
                    <a:pt x="15680" y="67291"/>
                  </a:lnTo>
                  <a:lnTo>
                    <a:pt x="21081" y="56260"/>
                  </a:lnTo>
                  <a:lnTo>
                    <a:pt x="26976" y="46139"/>
                  </a:lnTo>
                  <a:lnTo>
                    <a:pt x="33390" y="37001"/>
                  </a:lnTo>
                  <a:lnTo>
                    <a:pt x="40527" y="28992"/>
                  </a:lnTo>
                  <a:lnTo>
                    <a:pt x="48440" y="22084"/>
                  </a:lnTo>
                  <a:lnTo>
                    <a:pt x="57161" y="16255"/>
                  </a:lnTo>
                  <a:lnTo>
                    <a:pt x="67952" y="11004"/>
                  </a:lnTo>
                  <a:lnTo>
                    <a:pt x="85115" y="5868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67335" y="556885"/>
              <a:ext cx="159173" cy="134916"/>
            </a:xfrm>
            <a:custGeom>
              <a:avLst/>
              <a:gdLst/>
              <a:ahLst/>
              <a:cxnLst/>
              <a:rect l="0" t="0" r="0" b="0"/>
              <a:pathLst>
                <a:path w="159173" h="134916">
                  <a:moveTo>
                    <a:pt x="11773" y="43239"/>
                  </a:moveTo>
                  <a:lnTo>
                    <a:pt x="20508" y="40238"/>
                  </a:lnTo>
                  <a:lnTo>
                    <a:pt x="28214" y="36816"/>
                  </a:lnTo>
                  <a:lnTo>
                    <a:pt x="35603" y="32615"/>
                  </a:lnTo>
                  <a:lnTo>
                    <a:pt x="42345" y="27542"/>
                  </a:lnTo>
                  <a:lnTo>
                    <a:pt x="47579" y="21412"/>
                  </a:lnTo>
                  <a:lnTo>
                    <a:pt x="50912" y="14251"/>
                  </a:lnTo>
                  <a:lnTo>
                    <a:pt x="51326" y="7017"/>
                  </a:lnTo>
                  <a:lnTo>
                    <a:pt x="48128" y="1773"/>
                  </a:lnTo>
                  <a:lnTo>
                    <a:pt x="42787" y="0"/>
                  </a:lnTo>
                  <a:lnTo>
                    <a:pt x="36422" y="1941"/>
                  </a:lnTo>
                  <a:lnTo>
                    <a:pt x="29610" y="7130"/>
                  </a:lnTo>
                  <a:lnTo>
                    <a:pt x="22782" y="15045"/>
                  </a:lnTo>
                  <a:lnTo>
                    <a:pt x="16366" y="25340"/>
                  </a:lnTo>
                  <a:lnTo>
                    <a:pt x="10551" y="37598"/>
                  </a:lnTo>
                  <a:lnTo>
                    <a:pt x="5651" y="51052"/>
                  </a:lnTo>
                  <a:lnTo>
                    <a:pt x="2183" y="64691"/>
                  </a:lnTo>
                  <a:lnTo>
                    <a:pt x="299" y="77931"/>
                  </a:lnTo>
                  <a:lnTo>
                    <a:pt x="0" y="90428"/>
                  </a:lnTo>
                  <a:lnTo>
                    <a:pt x="1311" y="101903"/>
                  </a:lnTo>
                  <a:lnTo>
                    <a:pt x="4085" y="112311"/>
                  </a:lnTo>
                  <a:lnTo>
                    <a:pt x="8216" y="121301"/>
                  </a:lnTo>
                  <a:lnTo>
                    <a:pt x="13730" y="128145"/>
                  </a:lnTo>
                  <a:lnTo>
                    <a:pt x="20506" y="132634"/>
                  </a:lnTo>
                  <a:lnTo>
                    <a:pt x="28155" y="134854"/>
                  </a:lnTo>
                  <a:lnTo>
                    <a:pt x="36127" y="134915"/>
                  </a:lnTo>
                  <a:lnTo>
                    <a:pt x="44078" y="133102"/>
                  </a:lnTo>
                  <a:lnTo>
                    <a:pt x="51873" y="129633"/>
                  </a:lnTo>
                  <a:lnTo>
                    <a:pt x="59487" y="124572"/>
                  </a:lnTo>
                  <a:lnTo>
                    <a:pt x="66932" y="118095"/>
                  </a:lnTo>
                  <a:lnTo>
                    <a:pt x="73915" y="110307"/>
                  </a:lnTo>
                  <a:lnTo>
                    <a:pt x="79853" y="101179"/>
                  </a:lnTo>
                  <a:lnTo>
                    <a:pt x="84530" y="90848"/>
                  </a:lnTo>
                  <a:lnTo>
                    <a:pt x="88599" y="80748"/>
                  </a:lnTo>
                  <a:lnTo>
                    <a:pt x="93301" y="74379"/>
                  </a:lnTo>
                  <a:lnTo>
                    <a:pt x="98770" y="73299"/>
                  </a:lnTo>
                  <a:lnTo>
                    <a:pt x="104425" y="75573"/>
                  </a:lnTo>
                  <a:lnTo>
                    <a:pt x="110387" y="79731"/>
                  </a:lnTo>
                  <a:lnTo>
                    <a:pt x="117039" y="84984"/>
                  </a:lnTo>
                  <a:lnTo>
                    <a:pt x="124517" y="90884"/>
                  </a:lnTo>
                  <a:lnTo>
                    <a:pt x="132300" y="96872"/>
                  </a:lnTo>
                  <a:lnTo>
                    <a:pt x="140103" y="102788"/>
                  </a:lnTo>
                  <a:lnTo>
                    <a:pt x="148614" y="109143"/>
                  </a:lnTo>
                  <a:lnTo>
                    <a:pt x="159172" y="1169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937680" y="514881"/>
              <a:ext cx="136227" cy="159887"/>
            </a:xfrm>
            <a:custGeom>
              <a:avLst/>
              <a:gdLst/>
              <a:ahLst/>
              <a:cxnLst/>
              <a:rect l="0" t="0" r="0" b="0"/>
              <a:pathLst>
                <a:path w="136227" h="159887">
                  <a:moveTo>
                    <a:pt x="104641" y="11543"/>
                  </a:moveTo>
                  <a:lnTo>
                    <a:pt x="98706" y="5877"/>
                  </a:lnTo>
                  <a:lnTo>
                    <a:pt x="92501" y="2233"/>
                  </a:lnTo>
                  <a:lnTo>
                    <a:pt x="85406" y="328"/>
                  </a:lnTo>
                  <a:lnTo>
                    <a:pt x="77466" y="0"/>
                  </a:lnTo>
                  <a:lnTo>
                    <a:pt x="68819" y="1267"/>
                  </a:lnTo>
                  <a:lnTo>
                    <a:pt x="59634" y="3996"/>
                  </a:lnTo>
                  <a:lnTo>
                    <a:pt x="50380" y="8090"/>
                  </a:lnTo>
                  <a:lnTo>
                    <a:pt x="41787" y="13573"/>
                  </a:lnTo>
                  <a:lnTo>
                    <a:pt x="34196" y="20327"/>
                  </a:lnTo>
                  <a:lnTo>
                    <a:pt x="27440" y="27960"/>
                  </a:lnTo>
                  <a:lnTo>
                    <a:pt x="21056" y="35921"/>
                  </a:lnTo>
                  <a:lnTo>
                    <a:pt x="14733" y="43869"/>
                  </a:lnTo>
                  <a:lnTo>
                    <a:pt x="8824" y="51831"/>
                  </a:lnTo>
                  <a:lnTo>
                    <a:pt x="4213" y="60090"/>
                  </a:lnTo>
                  <a:lnTo>
                    <a:pt x="1297" y="68795"/>
                  </a:lnTo>
                  <a:lnTo>
                    <a:pt x="0" y="77948"/>
                  </a:lnTo>
                  <a:lnTo>
                    <a:pt x="43" y="87478"/>
                  </a:lnTo>
                  <a:lnTo>
                    <a:pt x="1115" y="97296"/>
                  </a:lnTo>
                  <a:lnTo>
                    <a:pt x="3105" y="107161"/>
                  </a:lnTo>
                  <a:lnTo>
                    <a:pt x="6103" y="116705"/>
                  </a:lnTo>
                  <a:lnTo>
                    <a:pt x="10082" y="125746"/>
                  </a:lnTo>
                  <a:lnTo>
                    <a:pt x="15056" y="134121"/>
                  </a:lnTo>
                  <a:lnTo>
                    <a:pt x="21151" y="141600"/>
                  </a:lnTo>
                  <a:lnTo>
                    <a:pt x="28328" y="148140"/>
                  </a:lnTo>
                  <a:lnTo>
                    <a:pt x="36419" y="153531"/>
                  </a:lnTo>
                  <a:lnTo>
                    <a:pt x="45221" y="157331"/>
                  </a:lnTo>
                  <a:lnTo>
                    <a:pt x="54544" y="159437"/>
                  </a:lnTo>
                  <a:lnTo>
                    <a:pt x="64074" y="159886"/>
                  </a:lnTo>
                  <a:lnTo>
                    <a:pt x="73391" y="158675"/>
                  </a:lnTo>
                  <a:lnTo>
                    <a:pt x="82285" y="155977"/>
                  </a:lnTo>
                  <a:lnTo>
                    <a:pt x="90816" y="152189"/>
                  </a:lnTo>
                  <a:lnTo>
                    <a:pt x="100266" y="147362"/>
                  </a:lnTo>
                  <a:lnTo>
                    <a:pt x="113697" y="139961"/>
                  </a:lnTo>
                  <a:lnTo>
                    <a:pt x="136226" y="1273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105492" y="252683"/>
              <a:ext cx="31586" cy="410613"/>
            </a:xfrm>
            <a:custGeom>
              <a:avLst/>
              <a:gdLst/>
              <a:ahLst/>
              <a:cxnLst/>
              <a:rect l="0" t="0" r="0" b="0"/>
              <a:pathLst>
                <a:path w="31586" h="410613">
                  <a:moveTo>
                    <a:pt x="0" y="0"/>
                  </a:moveTo>
                  <a:lnTo>
                    <a:pt x="0" y="12004"/>
                  </a:lnTo>
                  <a:lnTo>
                    <a:pt x="0" y="25693"/>
                  </a:lnTo>
                  <a:lnTo>
                    <a:pt x="0" y="42464"/>
                  </a:lnTo>
                  <a:lnTo>
                    <a:pt x="0" y="61546"/>
                  </a:lnTo>
                  <a:lnTo>
                    <a:pt x="0" y="81527"/>
                  </a:lnTo>
                  <a:lnTo>
                    <a:pt x="4" y="101489"/>
                  </a:lnTo>
                  <a:lnTo>
                    <a:pt x="177" y="121059"/>
                  </a:lnTo>
                  <a:lnTo>
                    <a:pt x="825" y="140163"/>
                  </a:lnTo>
                  <a:lnTo>
                    <a:pt x="2074" y="158847"/>
                  </a:lnTo>
                  <a:lnTo>
                    <a:pt x="3727" y="177034"/>
                  </a:lnTo>
                  <a:lnTo>
                    <a:pt x="5375" y="194500"/>
                  </a:lnTo>
                  <a:lnTo>
                    <a:pt x="6782" y="211198"/>
                  </a:lnTo>
                  <a:lnTo>
                    <a:pt x="8048" y="227705"/>
                  </a:lnTo>
                  <a:lnTo>
                    <a:pt x="9504" y="245081"/>
                  </a:lnTo>
                  <a:lnTo>
                    <a:pt x="11331" y="263841"/>
                  </a:lnTo>
                  <a:lnTo>
                    <a:pt x="13389" y="283510"/>
                  </a:lnTo>
                  <a:lnTo>
                    <a:pt x="15316" y="302952"/>
                  </a:lnTo>
                  <a:lnTo>
                    <a:pt x="16915" y="321502"/>
                  </a:lnTo>
                  <a:lnTo>
                    <a:pt x="18342" y="338798"/>
                  </a:lnTo>
                  <a:lnTo>
                    <a:pt x="20273" y="356450"/>
                  </a:lnTo>
                  <a:lnTo>
                    <a:pt x="23994" y="378234"/>
                  </a:lnTo>
                  <a:lnTo>
                    <a:pt x="31585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968621" y="427055"/>
              <a:ext cx="231628" cy="4614"/>
            </a:xfrm>
            <a:custGeom>
              <a:avLst/>
              <a:gdLst/>
              <a:ahLst/>
              <a:cxnLst/>
              <a:rect l="0" t="0" r="0" b="0"/>
              <a:pathLst>
                <a:path w="231628" h="4614">
                  <a:moveTo>
                    <a:pt x="231627" y="4613"/>
                  </a:moveTo>
                  <a:lnTo>
                    <a:pt x="219892" y="1813"/>
                  </a:lnTo>
                  <a:lnTo>
                    <a:pt x="208763" y="311"/>
                  </a:lnTo>
                  <a:lnTo>
                    <a:pt x="197160" y="0"/>
                  </a:lnTo>
                  <a:lnTo>
                    <a:pt x="184826" y="507"/>
                  </a:lnTo>
                  <a:lnTo>
                    <a:pt x="171518" y="1326"/>
                  </a:lnTo>
                  <a:lnTo>
                    <a:pt x="157209" y="2142"/>
                  </a:lnTo>
                  <a:lnTo>
                    <a:pt x="142031" y="2826"/>
                  </a:lnTo>
                  <a:lnTo>
                    <a:pt x="126169" y="3352"/>
                  </a:lnTo>
                  <a:lnTo>
                    <a:pt x="109803" y="3738"/>
                  </a:lnTo>
                  <a:lnTo>
                    <a:pt x="93238" y="4013"/>
                  </a:lnTo>
                  <a:lnTo>
                    <a:pt x="76892" y="4205"/>
                  </a:lnTo>
                  <a:lnTo>
                    <a:pt x="60991" y="4337"/>
                  </a:lnTo>
                  <a:lnTo>
                    <a:pt x="46162" y="4427"/>
                  </a:lnTo>
                  <a:lnTo>
                    <a:pt x="32062" y="4498"/>
                  </a:lnTo>
                  <a:lnTo>
                    <a:pt x="17456" y="4556"/>
                  </a:lnTo>
                  <a:lnTo>
                    <a:pt x="0" y="46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189720" y="536953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3" y="34462"/>
                  </a:lnTo>
                  <a:lnTo>
                    <a:pt x="3863" y="46623"/>
                  </a:lnTo>
                  <a:lnTo>
                    <a:pt x="6180" y="59284"/>
                  </a:lnTo>
                  <a:lnTo>
                    <a:pt x="8842" y="72326"/>
                  </a:lnTo>
                  <a:lnTo>
                    <a:pt x="11603" y="85236"/>
                  </a:lnTo>
                  <a:lnTo>
                    <a:pt x="14362" y="98488"/>
                  </a:lnTo>
                  <a:lnTo>
                    <a:pt x="17356" y="114364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221305" y="42113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272762" y="526424"/>
              <a:ext cx="101740" cy="141449"/>
            </a:xfrm>
            <a:custGeom>
              <a:avLst/>
              <a:gdLst/>
              <a:ahLst/>
              <a:cxnLst/>
              <a:rect l="0" t="0" r="0" b="0"/>
              <a:pathLst>
                <a:path w="101740" h="141449">
                  <a:moveTo>
                    <a:pt x="64357" y="0"/>
                  </a:moveTo>
                  <a:lnTo>
                    <a:pt x="58489" y="8735"/>
                  </a:lnTo>
                  <a:lnTo>
                    <a:pt x="52925" y="16441"/>
                  </a:lnTo>
                  <a:lnTo>
                    <a:pt x="47125" y="23843"/>
                  </a:lnTo>
                  <a:lnTo>
                    <a:pt x="41045" y="31105"/>
                  </a:lnTo>
                  <a:lnTo>
                    <a:pt x="34715" y="38283"/>
                  </a:lnTo>
                  <a:lnTo>
                    <a:pt x="28191" y="45413"/>
                  </a:lnTo>
                  <a:lnTo>
                    <a:pt x="21688" y="52676"/>
                  </a:lnTo>
                  <a:lnTo>
                    <a:pt x="15554" y="60391"/>
                  </a:lnTo>
                  <a:lnTo>
                    <a:pt x="9959" y="68696"/>
                  </a:lnTo>
                  <a:lnTo>
                    <a:pt x="5220" y="77561"/>
                  </a:lnTo>
                  <a:lnTo>
                    <a:pt x="1869" y="86891"/>
                  </a:lnTo>
                  <a:lnTo>
                    <a:pt x="71" y="96567"/>
                  </a:lnTo>
                  <a:lnTo>
                    <a:pt x="0" y="106165"/>
                  </a:lnTo>
                  <a:lnTo>
                    <a:pt x="1998" y="114996"/>
                  </a:lnTo>
                  <a:lnTo>
                    <a:pt x="6051" y="122741"/>
                  </a:lnTo>
                  <a:lnTo>
                    <a:pt x="12026" y="129261"/>
                  </a:lnTo>
                  <a:lnTo>
                    <a:pt x="19848" y="134424"/>
                  </a:lnTo>
                  <a:lnTo>
                    <a:pt x="29283" y="138294"/>
                  </a:lnTo>
                  <a:lnTo>
                    <a:pt x="39683" y="140759"/>
                  </a:lnTo>
                  <a:lnTo>
                    <a:pt x="50114" y="141448"/>
                  </a:lnTo>
                  <a:lnTo>
                    <a:pt x="60044" y="140316"/>
                  </a:lnTo>
                  <a:lnTo>
                    <a:pt x="69166" y="137439"/>
                  </a:lnTo>
                  <a:lnTo>
                    <a:pt x="77220" y="132843"/>
                  </a:lnTo>
                  <a:lnTo>
                    <a:pt x="84187" y="126709"/>
                  </a:lnTo>
                  <a:lnTo>
                    <a:pt x="90052" y="119169"/>
                  </a:lnTo>
                  <a:lnTo>
                    <a:pt x="94709" y="110213"/>
                  </a:lnTo>
                  <a:lnTo>
                    <a:pt x="98213" y="99972"/>
                  </a:lnTo>
                  <a:lnTo>
                    <a:pt x="100586" y="88844"/>
                  </a:lnTo>
                  <a:lnTo>
                    <a:pt x="101739" y="77382"/>
                  </a:lnTo>
                  <a:lnTo>
                    <a:pt x="101738" y="65944"/>
                  </a:lnTo>
                  <a:lnTo>
                    <a:pt x="100736" y="54927"/>
                  </a:lnTo>
                  <a:lnTo>
                    <a:pt x="98688" y="43677"/>
                  </a:lnTo>
                  <a:lnTo>
                    <a:pt x="94299" y="30095"/>
                  </a:lnTo>
                  <a:lnTo>
                    <a:pt x="85414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410818" y="510822"/>
              <a:ext cx="126343" cy="141945"/>
            </a:xfrm>
            <a:custGeom>
              <a:avLst/>
              <a:gdLst/>
              <a:ahLst/>
              <a:cxnLst/>
              <a:rect l="0" t="0" r="0" b="0"/>
              <a:pathLst>
                <a:path w="126343" h="141945">
                  <a:moveTo>
                    <a:pt x="0" y="15602"/>
                  </a:moveTo>
                  <a:lnTo>
                    <a:pt x="5801" y="21604"/>
                  </a:lnTo>
                  <a:lnTo>
                    <a:pt x="10725" y="28449"/>
                  </a:lnTo>
                  <a:lnTo>
                    <a:pt x="15227" y="36841"/>
                  </a:lnTo>
                  <a:lnTo>
                    <a:pt x="19448" y="46641"/>
                  </a:lnTo>
                  <a:lnTo>
                    <a:pt x="23462" y="57604"/>
                  </a:lnTo>
                  <a:lnTo>
                    <a:pt x="27319" y="69465"/>
                  </a:lnTo>
                  <a:lnTo>
                    <a:pt x="30899" y="81988"/>
                  </a:lnTo>
                  <a:lnTo>
                    <a:pt x="33926" y="94985"/>
                  </a:lnTo>
                  <a:lnTo>
                    <a:pt x="36276" y="108226"/>
                  </a:lnTo>
                  <a:lnTo>
                    <a:pt x="37352" y="118526"/>
                  </a:lnTo>
                  <a:lnTo>
                    <a:pt x="36853" y="121776"/>
                  </a:lnTo>
                  <a:lnTo>
                    <a:pt x="35784" y="118897"/>
                  </a:lnTo>
                  <a:lnTo>
                    <a:pt x="34717" y="111894"/>
                  </a:lnTo>
                  <a:lnTo>
                    <a:pt x="33836" y="102296"/>
                  </a:lnTo>
                  <a:lnTo>
                    <a:pt x="33165" y="91083"/>
                  </a:lnTo>
                  <a:lnTo>
                    <a:pt x="32682" y="78864"/>
                  </a:lnTo>
                  <a:lnTo>
                    <a:pt x="32510" y="66174"/>
                  </a:lnTo>
                  <a:lnTo>
                    <a:pt x="32919" y="53550"/>
                  </a:lnTo>
                  <a:lnTo>
                    <a:pt x="34017" y="41277"/>
                  </a:lnTo>
                  <a:lnTo>
                    <a:pt x="36076" y="29741"/>
                  </a:lnTo>
                  <a:lnTo>
                    <a:pt x="39593" y="19515"/>
                  </a:lnTo>
                  <a:lnTo>
                    <a:pt x="44700" y="10802"/>
                  </a:lnTo>
                  <a:lnTo>
                    <a:pt x="51062" y="4120"/>
                  </a:lnTo>
                  <a:lnTo>
                    <a:pt x="58088" y="437"/>
                  </a:lnTo>
                  <a:lnTo>
                    <a:pt x="65366" y="0"/>
                  </a:lnTo>
                  <a:lnTo>
                    <a:pt x="72690" y="2452"/>
                  </a:lnTo>
                  <a:lnTo>
                    <a:pt x="79979" y="7212"/>
                  </a:lnTo>
                  <a:lnTo>
                    <a:pt x="87208" y="13709"/>
                  </a:lnTo>
                  <a:lnTo>
                    <a:pt x="94213" y="21625"/>
                  </a:lnTo>
                  <a:lnTo>
                    <a:pt x="100698" y="30898"/>
                  </a:lnTo>
                  <a:lnTo>
                    <a:pt x="106539" y="41388"/>
                  </a:lnTo>
                  <a:lnTo>
                    <a:pt x="111615" y="52870"/>
                  </a:lnTo>
                  <a:lnTo>
                    <a:pt x="115727" y="65108"/>
                  </a:lnTo>
                  <a:lnTo>
                    <a:pt x="118863" y="77884"/>
                  </a:lnTo>
                  <a:lnTo>
                    <a:pt x="121160" y="90625"/>
                  </a:lnTo>
                  <a:lnTo>
                    <a:pt x="123042" y="103750"/>
                  </a:lnTo>
                  <a:lnTo>
                    <a:pt x="124675" y="119527"/>
                  </a:lnTo>
                  <a:lnTo>
                    <a:pt x="126342" y="1419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600331" y="494839"/>
              <a:ext cx="110488" cy="168457"/>
            </a:xfrm>
            <a:custGeom>
              <a:avLst/>
              <a:gdLst/>
              <a:ahLst/>
              <a:cxnLst/>
              <a:rect l="0" t="0" r="0" b="0"/>
              <a:pathLst>
                <a:path w="110488" h="168457">
                  <a:moveTo>
                    <a:pt x="105285" y="0"/>
                  </a:moveTo>
                  <a:lnTo>
                    <a:pt x="90750" y="2934"/>
                  </a:lnTo>
                  <a:lnTo>
                    <a:pt x="78119" y="5716"/>
                  </a:lnTo>
                  <a:lnTo>
                    <a:pt x="66214" y="8620"/>
                  </a:lnTo>
                  <a:lnTo>
                    <a:pt x="54733" y="11833"/>
                  </a:lnTo>
                  <a:lnTo>
                    <a:pt x="43541" y="15647"/>
                  </a:lnTo>
                  <a:lnTo>
                    <a:pt x="32572" y="20168"/>
                  </a:lnTo>
                  <a:lnTo>
                    <a:pt x="22420" y="25505"/>
                  </a:lnTo>
                  <a:lnTo>
                    <a:pt x="14272" y="31841"/>
                  </a:lnTo>
                  <a:lnTo>
                    <a:pt x="8620" y="39170"/>
                  </a:lnTo>
                  <a:lnTo>
                    <a:pt x="5642" y="47023"/>
                  </a:lnTo>
                  <a:lnTo>
                    <a:pt x="5531" y="54600"/>
                  </a:lnTo>
                  <a:lnTo>
                    <a:pt x="8089" y="61468"/>
                  </a:lnTo>
                  <a:lnTo>
                    <a:pt x="12856" y="67551"/>
                  </a:lnTo>
                  <a:lnTo>
                    <a:pt x="19318" y="72945"/>
                  </a:lnTo>
                  <a:lnTo>
                    <a:pt x="27025" y="77794"/>
                  </a:lnTo>
                  <a:lnTo>
                    <a:pt x="35618" y="82238"/>
                  </a:lnTo>
                  <a:lnTo>
                    <a:pt x="44829" y="86391"/>
                  </a:lnTo>
                  <a:lnTo>
                    <a:pt x="54465" y="90340"/>
                  </a:lnTo>
                  <a:lnTo>
                    <a:pt x="64392" y="94147"/>
                  </a:lnTo>
                  <a:lnTo>
                    <a:pt x="74517" y="97857"/>
                  </a:lnTo>
                  <a:lnTo>
                    <a:pt x="84756" y="101511"/>
                  </a:lnTo>
                  <a:lnTo>
                    <a:pt x="94412" y="105457"/>
                  </a:lnTo>
                  <a:lnTo>
                    <a:pt x="102226" y="110324"/>
                  </a:lnTo>
                  <a:lnTo>
                    <a:pt x="107651" y="116376"/>
                  </a:lnTo>
                  <a:lnTo>
                    <a:pt x="110478" y="123390"/>
                  </a:lnTo>
                  <a:lnTo>
                    <a:pt x="110487" y="130863"/>
                  </a:lnTo>
                  <a:lnTo>
                    <a:pt x="107852" y="138434"/>
                  </a:lnTo>
                  <a:lnTo>
                    <a:pt x="102695" y="145617"/>
                  </a:lnTo>
                  <a:lnTo>
                    <a:pt x="94905" y="151748"/>
                  </a:lnTo>
                  <a:lnTo>
                    <a:pt x="84680" y="156567"/>
                  </a:lnTo>
                  <a:lnTo>
                    <a:pt x="72632" y="160163"/>
                  </a:lnTo>
                  <a:lnTo>
                    <a:pt x="58120" y="163139"/>
                  </a:lnTo>
                  <a:lnTo>
                    <a:pt x="36520" y="165754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051869" y="484310"/>
              <a:ext cx="117002" cy="157929"/>
            </a:xfrm>
            <a:custGeom>
              <a:avLst/>
              <a:gdLst/>
              <a:ahLst/>
              <a:cxnLst/>
              <a:rect l="0" t="0" r="0" b="0"/>
              <a:pathLst>
                <a:path w="117002" h="157929">
                  <a:moveTo>
                    <a:pt x="117001" y="0"/>
                  </a:moveTo>
                  <a:lnTo>
                    <a:pt x="105333" y="67"/>
                  </a:lnTo>
                  <a:lnTo>
                    <a:pt x="94844" y="708"/>
                  </a:lnTo>
                  <a:lnTo>
                    <a:pt x="84547" y="2009"/>
                  </a:lnTo>
                  <a:lnTo>
                    <a:pt x="74419" y="4041"/>
                  </a:lnTo>
                  <a:lnTo>
                    <a:pt x="64723" y="7006"/>
                  </a:lnTo>
                  <a:lnTo>
                    <a:pt x="55587" y="10930"/>
                  </a:lnTo>
                  <a:lnTo>
                    <a:pt x="46984" y="15852"/>
                  </a:lnTo>
                  <a:lnTo>
                    <a:pt x="38822" y="21904"/>
                  </a:lnTo>
                  <a:lnTo>
                    <a:pt x="31003" y="29049"/>
                  </a:lnTo>
                  <a:lnTo>
                    <a:pt x="23600" y="37117"/>
                  </a:lnTo>
                  <a:lnTo>
                    <a:pt x="16846" y="45902"/>
                  </a:lnTo>
                  <a:lnTo>
                    <a:pt x="10830" y="55218"/>
                  </a:lnTo>
                  <a:lnTo>
                    <a:pt x="5806" y="64912"/>
                  </a:lnTo>
                  <a:lnTo>
                    <a:pt x="2262" y="74873"/>
                  </a:lnTo>
                  <a:lnTo>
                    <a:pt x="330" y="85011"/>
                  </a:lnTo>
                  <a:lnTo>
                    <a:pt x="0" y="95108"/>
                  </a:lnTo>
                  <a:lnTo>
                    <a:pt x="1291" y="104813"/>
                  </a:lnTo>
                  <a:lnTo>
                    <a:pt x="4052" y="113967"/>
                  </a:lnTo>
                  <a:lnTo>
                    <a:pt x="8175" y="122418"/>
                  </a:lnTo>
                  <a:lnTo>
                    <a:pt x="13683" y="129950"/>
                  </a:lnTo>
                  <a:lnTo>
                    <a:pt x="20460" y="136529"/>
                  </a:lnTo>
                  <a:lnTo>
                    <a:pt x="28398" y="142134"/>
                  </a:lnTo>
                  <a:lnTo>
                    <a:pt x="38569" y="147209"/>
                  </a:lnTo>
                  <a:lnTo>
                    <a:pt x="55218" y="152201"/>
                  </a:lnTo>
                  <a:lnTo>
                    <a:pt x="85416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195332" y="486062"/>
              <a:ext cx="141995" cy="137203"/>
            </a:xfrm>
            <a:custGeom>
              <a:avLst/>
              <a:gdLst/>
              <a:ahLst/>
              <a:cxnLst/>
              <a:rect l="0" t="0" r="0" b="0"/>
              <a:pathLst>
                <a:path w="141995" h="137203">
                  <a:moveTo>
                    <a:pt x="99880" y="82476"/>
                  </a:moveTo>
                  <a:lnTo>
                    <a:pt x="105546" y="76475"/>
                  </a:lnTo>
                  <a:lnTo>
                    <a:pt x="109190" y="69630"/>
                  </a:lnTo>
                  <a:lnTo>
                    <a:pt x="111095" y="61247"/>
                  </a:lnTo>
                  <a:lnTo>
                    <a:pt x="111424" y="51792"/>
                  </a:lnTo>
                  <a:lnTo>
                    <a:pt x="110156" y="42126"/>
                  </a:lnTo>
                  <a:lnTo>
                    <a:pt x="107427" y="32776"/>
                  </a:lnTo>
                  <a:lnTo>
                    <a:pt x="103334" y="24077"/>
                  </a:lnTo>
                  <a:lnTo>
                    <a:pt x="97850" y="16321"/>
                  </a:lnTo>
                  <a:lnTo>
                    <a:pt x="91092" y="9572"/>
                  </a:lnTo>
                  <a:lnTo>
                    <a:pt x="83286" y="4195"/>
                  </a:lnTo>
                  <a:lnTo>
                    <a:pt x="74677" y="932"/>
                  </a:lnTo>
                  <a:lnTo>
                    <a:pt x="65484" y="0"/>
                  </a:lnTo>
                  <a:lnTo>
                    <a:pt x="56042" y="1323"/>
                  </a:lnTo>
                  <a:lnTo>
                    <a:pt x="46783" y="4793"/>
                  </a:lnTo>
                  <a:lnTo>
                    <a:pt x="37933" y="10131"/>
                  </a:lnTo>
                  <a:lnTo>
                    <a:pt x="29687" y="17119"/>
                  </a:lnTo>
                  <a:lnTo>
                    <a:pt x="22293" y="25696"/>
                  </a:lnTo>
                  <a:lnTo>
                    <a:pt x="15806" y="35688"/>
                  </a:lnTo>
                  <a:lnTo>
                    <a:pt x="10280" y="46987"/>
                  </a:lnTo>
                  <a:lnTo>
                    <a:pt x="5858" y="59628"/>
                  </a:lnTo>
                  <a:lnTo>
                    <a:pt x="2520" y="73489"/>
                  </a:lnTo>
                  <a:lnTo>
                    <a:pt x="430" y="87864"/>
                  </a:lnTo>
                  <a:lnTo>
                    <a:pt x="0" y="101594"/>
                  </a:lnTo>
                  <a:lnTo>
                    <a:pt x="1310" y="114064"/>
                  </a:lnTo>
                  <a:lnTo>
                    <a:pt x="4307" y="124552"/>
                  </a:lnTo>
                  <a:lnTo>
                    <a:pt x="8985" y="132010"/>
                  </a:lnTo>
                  <a:lnTo>
                    <a:pt x="15160" y="136161"/>
                  </a:lnTo>
                  <a:lnTo>
                    <a:pt x="22219" y="137202"/>
                  </a:lnTo>
                  <a:lnTo>
                    <a:pt x="29255" y="135416"/>
                  </a:lnTo>
                  <a:lnTo>
                    <a:pt x="35761" y="131259"/>
                  </a:lnTo>
                  <a:lnTo>
                    <a:pt x="41770" y="125255"/>
                  </a:lnTo>
                  <a:lnTo>
                    <a:pt x="47645" y="117880"/>
                  </a:lnTo>
                  <a:lnTo>
                    <a:pt x="53632" y="109522"/>
                  </a:lnTo>
                  <a:lnTo>
                    <a:pt x="59654" y="100474"/>
                  </a:lnTo>
                  <a:lnTo>
                    <a:pt x="65405" y="90949"/>
                  </a:lnTo>
                  <a:lnTo>
                    <a:pt x="70738" y="81143"/>
                  </a:lnTo>
                  <a:lnTo>
                    <a:pt x="76165" y="72748"/>
                  </a:lnTo>
                  <a:lnTo>
                    <a:pt x="81865" y="68577"/>
                  </a:lnTo>
                  <a:lnTo>
                    <a:pt x="87156" y="69111"/>
                  </a:lnTo>
                  <a:lnTo>
                    <a:pt x="92299" y="73180"/>
                  </a:lnTo>
                  <a:lnTo>
                    <a:pt x="97633" y="79566"/>
                  </a:lnTo>
                  <a:lnTo>
                    <a:pt x="103375" y="87159"/>
                  </a:lnTo>
                  <a:lnTo>
                    <a:pt x="110457" y="95729"/>
                  </a:lnTo>
                  <a:lnTo>
                    <a:pt x="121744" y="107124"/>
                  </a:lnTo>
                  <a:lnTo>
                    <a:pt x="141994" y="1245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361096" y="500561"/>
              <a:ext cx="115281" cy="131149"/>
            </a:xfrm>
            <a:custGeom>
              <a:avLst/>
              <a:gdLst/>
              <a:ahLst/>
              <a:cxnLst/>
              <a:rect l="0" t="0" r="0" b="0"/>
              <a:pathLst>
                <a:path w="115281" h="131149">
                  <a:moveTo>
                    <a:pt x="7815" y="36392"/>
                  </a:moveTo>
                  <a:lnTo>
                    <a:pt x="4949" y="48127"/>
                  </a:lnTo>
                  <a:lnTo>
                    <a:pt x="2807" y="59256"/>
                  </a:lnTo>
                  <a:lnTo>
                    <a:pt x="1208" y="70850"/>
                  </a:lnTo>
                  <a:lnTo>
                    <a:pt x="200" y="82838"/>
                  </a:lnTo>
                  <a:lnTo>
                    <a:pt x="0" y="94850"/>
                  </a:lnTo>
                  <a:lnTo>
                    <a:pt x="658" y="106562"/>
                  </a:lnTo>
                  <a:lnTo>
                    <a:pt x="2130" y="114730"/>
                  </a:lnTo>
                  <a:lnTo>
                    <a:pt x="3932" y="115505"/>
                  </a:lnTo>
                  <a:lnTo>
                    <a:pt x="5326" y="110257"/>
                  </a:lnTo>
                  <a:lnTo>
                    <a:pt x="6246" y="100898"/>
                  </a:lnTo>
                  <a:lnTo>
                    <a:pt x="6995" y="89129"/>
                  </a:lnTo>
                  <a:lnTo>
                    <a:pt x="8003" y="76488"/>
                  </a:lnTo>
                  <a:lnTo>
                    <a:pt x="9487" y="63846"/>
                  </a:lnTo>
                  <a:lnTo>
                    <a:pt x="11629" y="51546"/>
                  </a:lnTo>
                  <a:lnTo>
                    <a:pt x="14667" y="39655"/>
                  </a:lnTo>
                  <a:lnTo>
                    <a:pt x="18641" y="28145"/>
                  </a:lnTo>
                  <a:lnTo>
                    <a:pt x="23597" y="17597"/>
                  </a:lnTo>
                  <a:lnTo>
                    <a:pt x="29672" y="9165"/>
                  </a:lnTo>
                  <a:lnTo>
                    <a:pt x="36832" y="3317"/>
                  </a:lnTo>
                  <a:lnTo>
                    <a:pt x="44910" y="204"/>
                  </a:lnTo>
                  <a:lnTo>
                    <a:pt x="53703" y="0"/>
                  </a:lnTo>
                  <a:lnTo>
                    <a:pt x="63014" y="2495"/>
                  </a:lnTo>
                  <a:lnTo>
                    <a:pt x="72366" y="7220"/>
                  </a:lnTo>
                  <a:lnTo>
                    <a:pt x="81032" y="13654"/>
                  </a:lnTo>
                  <a:lnTo>
                    <a:pt x="88670" y="21346"/>
                  </a:lnTo>
                  <a:lnTo>
                    <a:pt x="95289" y="30099"/>
                  </a:lnTo>
                  <a:lnTo>
                    <a:pt x="101051" y="39949"/>
                  </a:lnTo>
                  <a:lnTo>
                    <a:pt x="106141" y="50829"/>
                  </a:lnTo>
                  <a:lnTo>
                    <a:pt x="110409" y="62405"/>
                  </a:lnTo>
                  <a:lnTo>
                    <a:pt x="113380" y="74175"/>
                  </a:lnTo>
                  <a:lnTo>
                    <a:pt x="114904" y="85820"/>
                  </a:lnTo>
                  <a:lnTo>
                    <a:pt x="115280" y="96779"/>
                  </a:lnTo>
                  <a:lnTo>
                    <a:pt x="115125" y="107240"/>
                  </a:lnTo>
                  <a:lnTo>
                    <a:pt x="114424" y="118116"/>
                  </a:lnTo>
                  <a:lnTo>
                    <a:pt x="113101" y="1311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782236" y="468652"/>
              <a:ext cx="115163" cy="152530"/>
            </a:xfrm>
            <a:custGeom>
              <a:avLst/>
              <a:gdLst/>
              <a:ahLst/>
              <a:cxnLst/>
              <a:rect l="0" t="0" r="0" b="0"/>
              <a:pathLst>
                <a:path w="115163" h="152530">
                  <a:moveTo>
                    <a:pt x="7815" y="26187"/>
                  </a:moveTo>
                  <a:lnTo>
                    <a:pt x="4949" y="37922"/>
                  </a:lnTo>
                  <a:lnTo>
                    <a:pt x="2807" y="49051"/>
                  </a:lnTo>
                  <a:lnTo>
                    <a:pt x="1208" y="60645"/>
                  </a:lnTo>
                  <a:lnTo>
                    <a:pt x="200" y="72633"/>
                  </a:lnTo>
                  <a:lnTo>
                    <a:pt x="0" y="84645"/>
                  </a:lnTo>
                  <a:lnTo>
                    <a:pt x="636" y="96372"/>
                  </a:lnTo>
                  <a:lnTo>
                    <a:pt x="1316" y="105081"/>
                  </a:lnTo>
                  <a:lnTo>
                    <a:pt x="1479" y="107357"/>
                  </a:lnTo>
                  <a:lnTo>
                    <a:pt x="1944" y="104125"/>
                  </a:lnTo>
                  <a:lnTo>
                    <a:pt x="2887" y="97115"/>
                  </a:lnTo>
                  <a:lnTo>
                    <a:pt x="3981" y="87644"/>
                  </a:lnTo>
                  <a:lnTo>
                    <a:pt x="4983" y="76589"/>
                  </a:lnTo>
                  <a:lnTo>
                    <a:pt x="5961" y="64676"/>
                  </a:lnTo>
                  <a:lnTo>
                    <a:pt x="7216" y="52570"/>
                  </a:lnTo>
                  <a:lnTo>
                    <a:pt x="8919" y="40642"/>
                  </a:lnTo>
                  <a:lnTo>
                    <a:pt x="11402" y="29337"/>
                  </a:lnTo>
                  <a:lnTo>
                    <a:pt x="15211" y="19264"/>
                  </a:lnTo>
                  <a:lnTo>
                    <a:pt x="20521" y="10653"/>
                  </a:lnTo>
                  <a:lnTo>
                    <a:pt x="27192" y="4040"/>
                  </a:lnTo>
                  <a:lnTo>
                    <a:pt x="34957" y="402"/>
                  </a:lnTo>
                  <a:lnTo>
                    <a:pt x="43545" y="0"/>
                  </a:lnTo>
                  <a:lnTo>
                    <a:pt x="52563" y="2646"/>
                  </a:lnTo>
                  <a:lnTo>
                    <a:pt x="61529" y="8067"/>
                  </a:lnTo>
                  <a:lnTo>
                    <a:pt x="70178" y="15821"/>
                  </a:lnTo>
                  <a:lnTo>
                    <a:pt x="78289" y="25396"/>
                  </a:lnTo>
                  <a:lnTo>
                    <a:pt x="85590" y="36322"/>
                  </a:lnTo>
                  <a:lnTo>
                    <a:pt x="92019" y="48212"/>
                  </a:lnTo>
                  <a:lnTo>
                    <a:pt x="97677" y="60616"/>
                  </a:lnTo>
                  <a:lnTo>
                    <a:pt x="102719" y="73014"/>
                  </a:lnTo>
                  <a:lnTo>
                    <a:pt x="107292" y="85126"/>
                  </a:lnTo>
                  <a:lnTo>
                    <a:pt x="111179" y="96813"/>
                  </a:lnTo>
                  <a:lnTo>
                    <a:pt x="114089" y="109337"/>
                  </a:lnTo>
                  <a:lnTo>
                    <a:pt x="115162" y="126032"/>
                  </a:lnTo>
                  <a:lnTo>
                    <a:pt x="113100" y="152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938876" y="485782"/>
              <a:ext cx="177560" cy="129752"/>
            </a:xfrm>
            <a:custGeom>
              <a:avLst/>
              <a:gdLst/>
              <a:ahLst/>
              <a:cxnLst/>
              <a:rect l="0" t="0" r="0" b="0"/>
              <a:pathLst>
                <a:path w="177560" h="129752">
                  <a:moveTo>
                    <a:pt x="93331" y="82756"/>
                  </a:moveTo>
                  <a:lnTo>
                    <a:pt x="98997" y="73955"/>
                  </a:lnTo>
                  <a:lnTo>
                    <a:pt x="102641" y="65608"/>
                  </a:lnTo>
                  <a:lnTo>
                    <a:pt x="104546" y="56914"/>
                  </a:lnTo>
                  <a:lnTo>
                    <a:pt x="104875" y="47966"/>
                  </a:lnTo>
                  <a:lnTo>
                    <a:pt x="103607" y="39119"/>
                  </a:lnTo>
                  <a:lnTo>
                    <a:pt x="100878" y="30585"/>
                  </a:lnTo>
                  <a:lnTo>
                    <a:pt x="96784" y="22570"/>
                  </a:lnTo>
                  <a:lnTo>
                    <a:pt x="91301" y="15341"/>
                  </a:lnTo>
                  <a:lnTo>
                    <a:pt x="84547" y="8977"/>
                  </a:lnTo>
                  <a:lnTo>
                    <a:pt x="76914" y="3875"/>
                  </a:lnTo>
                  <a:lnTo>
                    <a:pt x="68954" y="804"/>
                  </a:lnTo>
                  <a:lnTo>
                    <a:pt x="61010" y="0"/>
                  </a:lnTo>
                  <a:lnTo>
                    <a:pt x="53220" y="1239"/>
                  </a:lnTo>
                  <a:lnTo>
                    <a:pt x="45610" y="4122"/>
                  </a:lnTo>
                  <a:lnTo>
                    <a:pt x="38158" y="8248"/>
                  </a:lnTo>
                  <a:lnTo>
                    <a:pt x="30831" y="13439"/>
                  </a:lnTo>
                  <a:lnTo>
                    <a:pt x="23597" y="19738"/>
                  </a:lnTo>
                  <a:lnTo>
                    <a:pt x="16444" y="27090"/>
                  </a:lnTo>
                  <a:lnTo>
                    <a:pt x="9843" y="35653"/>
                  </a:lnTo>
                  <a:lnTo>
                    <a:pt x="4701" y="45842"/>
                  </a:lnTo>
                  <a:lnTo>
                    <a:pt x="1400" y="57731"/>
                  </a:lnTo>
                  <a:lnTo>
                    <a:pt x="0" y="70784"/>
                  </a:lnTo>
                  <a:lnTo>
                    <a:pt x="498" y="84076"/>
                  </a:lnTo>
                  <a:lnTo>
                    <a:pt x="2695" y="97031"/>
                  </a:lnTo>
                  <a:lnTo>
                    <a:pt x="6593" y="108811"/>
                  </a:lnTo>
                  <a:lnTo>
                    <a:pt x="12475" y="118199"/>
                  </a:lnTo>
                  <a:lnTo>
                    <a:pt x="20307" y="124756"/>
                  </a:lnTo>
                  <a:lnTo>
                    <a:pt x="29479" y="128547"/>
                  </a:lnTo>
                  <a:lnTo>
                    <a:pt x="39011" y="129751"/>
                  </a:lnTo>
                  <a:lnTo>
                    <a:pt x="48301" y="128747"/>
                  </a:lnTo>
                  <a:lnTo>
                    <a:pt x="56976" y="125841"/>
                  </a:lnTo>
                  <a:lnTo>
                    <a:pt x="64723" y="121167"/>
                  </a:lnTo>
                  <a:lnTo>
                    <a:pt x="71485" y="114959"/>
                  </a:lnTo>
                  <a:lnTo>
                    <a:pt x="77381" y="107523"/>
                  </a:lnTo>
                  <a:lnTo>
                    <a:pt x="82590" y="99163"/>
                  </a:lnTo>
                  <a:lnTo>
                    <a:pt x="87302" y="90178"/>
                  </a:lnTo>
                  <a:lnTo>
                    <a:pt x="92152" y="82372"/>
                  </a:lnTo>
                  <a:lnTo>
                    <a:pt x="97360" y="78631"/>
                  </a:lnTo>
                  <a:lnTo>
                    <a:pt x="102133" y="79618"/>
                  </a:lnTo>
                  <a:lnTo>
                    <a:pt x="106400" y="84511"/>
                  </a:lnTo>
                  <a:lnTo>
                    <a:pt x="110347" y="92247"/>
                  </a:lnTo>
                  <a:lnTo>
                    <a:pt x="114610" y="101154"/>
                  </a:lnTo>
                  <a:lnTo>
                    <a:pt x="120194" y="109067"/>
                  </a:lnTo>
                  <a:lnTo>
                    <a:pt x="127523" y="114894"/>
                  </a:lnTo>
                  <a:lnTo>
                    <a:pt x="136100" y="118275"/>
                  </a:lnTo>
                  <a:lnTo>
                    <a:pt x="145736" y="119222"/>
                  </a:lnTo>
                  <a:lnTo>
                    <a:pt x="158401" y="115566"/>
                  </a:lnTo>
                  <a:lnTo>
                    <a:pt x="177559" y="103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118869" y="475554"/>
              <a:ext cx="345007" cy="159956"/>
            </a:xfrm>
            <a:custGeom>
              <a:avLst/>
              <a:gdLst/>
              <a:ahLst/>
              <a:cxnLst/>
              <a:rect l="0" t="0" r="0" b="0"/>
              <a:pathLst>
                <a:path w="345007" h="159956">
                  <a:moveTo>
                    <a:pt x="8094" y="71927"/>
                  </a:moveTo>
                  <a:lnTo>
                    <a:pt x="5228" y="80796"/>
                  </a:lnTo>
                  <a:lnTo>
                    <a:pt x="3085" y="89783"/>
                  </a:lnTo>
                  <a:lnTo>
                    <a:pt x="1484" y="99673"/>
                  </a:lnTo>
                  <a:lnTo>
                    <a:pt x="381" y="106751"/>
                  </a:lnTo>
                  <a:lnTo>
                    <a:pt x="0" y="106731"/>
                  </a:lnTo>
                  <a:lnTo>
                    <a:pt x="580" y="101513"/>
                  </a:lnTo>
                  <a:lnTo>
                    <a:pt x="2010" y="93252"/>
                  </a:lnTo>
                  <a:lnTo>
                    <a:pt x="4082" y="83467"/>
                  </a:lnTo>
                  <a:lnTo>
                    <a:pt x="6619" y="73039"/>
                  </a:lnTo>
                  <a:lnTo>
                    <a:pt x="9809" y="63046"/>
                  </a:lnTo>
                  <a:lnTo>
                    <a:pt x="14167" y="54902"/>
                  </a:lnTo>
                  <a:lnTo>
                    <a:pt x="19872" y="49203"/>
                  </a:lnTo>
                  <a:lnTo>
                    <a:pt x="26485" y="46169"/>
                  </a:lnTo>
                  <a:lnTo>
                    <a:pt x="33156" y="46008"/>
                  </a:lnTo>
                  <a:lnTo>
                    <a:pt x="39385" y="48522"/>
                  </a:lnTo>
                  <a:lnTo>
                    <a:pt x="45192" y="53087"/>
                  </a:lnTo>
                  <a:lnTo>
                    <a:pt x="50925" y="58880"/>
                  </a:lnTo>
                  <a:lnTo>
                    <a:pt x="56808" y="65328"/>
                  </a:lnTo>
                  <a:lnTo>
                    <a:pt x="62589" y="72431"/>
                  </a:lnTo>
                  <a:lnTo>
                    <a:pt x="67646" y="80635"/>
                  </a:lnTo>
                  <a:lnTo>
                    <a:pt x="71706" y="90024"/>
                  </a:lnTo>
                  <a:lnTo>
                    <a:pt x="75734" y="97239"/>
                  </a:lnTo>
                  <a:lnTo>
                    <a:pt x="80442" y="98204"/>
                  </a:lnTo>
                  <a:lnTo>
                    <a:pt x="84837" y="94337"/>
                  </a:lnTo>
                  <a:lnTo>
                    <a:pt x="88788" y="87593"/>
                  </a:lnTo>
                  <a:lnTo>
                    <a:pt x="92635" y="79229"/>
                  </a:lnTo>
                  <a:lnTo>
                    <a:pt x="96827" y="69959"/>
                  </a:lnTo>
                  <a:lnTo>
                    <a:pt x="101582" y="60191"/>
                  </a:lnTo>
                  <a:lnTo>
                    <a:pt x="107232" y="50633"/>
                  </a:lnTo>
                  <a:lnTo>
                    <a:pt x="114304" y="42328"/>
                  </a:lnTo>
                  <a:lnTo>
                    <a:pt x="122936" y="35747"/>
                  </a:lnTo>
                  <a:lnTo>
                    <a:pt x="132477" y="31325"/>
                  </a:lnTo>
                  <a:lnTo>
                    <a:pt x="141725" y="29702"/>
                  </a:lnTo>
                  <a:lnTo>
                    <a:pt x="150011" y="30952"/>
                  </a:lnTo>
                  <a:lnTo>
                    <a:pt x="157197" y="34858"/>
                  </a:lnTo>
                  <a:lnTo>
                    <a:pt x="163405" y="41201"/>
                  </a:lnTo>
                  <a:lnTo>
                    <a:pt x="168833" y="49609"/>
                  </a:lnTo>
                  <a:lnTo>
                    <a:pt x="173511" y="59639"/>
                  </a:lnTo>
                  <a:lnTo>
                    <a:pt x="177297" y="70878"/>
                  </a:lnTo>
                  <a:lnTo>
                    <a:pt x="180211" y="82956"/>
                  </a:lnTo>
                  <a:lnTo>
                    <a:pt x="183334" y="94449"/>
                  </a:lnTo>
                  <a:lnTo>
                    <a:pt x="188816" y="101922"/>
                  </a:lnTo>
                  <a:lnTo>
                    <a:pt x="196992" y="103787"/>
                  </a:lnTo>
                  <a:lnTo>
                    <a:pt x="206559" y="102017"/>
                  </a:lnTo>
                  <a:lnTo>
                    <a:pt x="217100" y="98500"/>
                  </a:lnTo>
                  <a:lnTo>
                    <a:pt x="228491" y="94721"/>
                  </a:lnTo>
                  <a:lnTo>
                    <a:pt x="240587" y="91416"/>
                  </a:lnTo>
                  <a:lnTo>
                    <a:pt x="252903" y="88475"/>
                  </a:lnTo>
                  <a:lnTo>
                    <a:pt x="264684" y="85249"/>
                  </a:lnTo>
                  <a:lnTo>
                    <a:pt x="275545" y="81348"/>
                  </a:lnTo>
                  <a:lnTo>
                    <a:pt x="285134" y="76379"/>
                  </a:lnTo>
                  <a:lnTo>
                    <a:pt x="292977" y="69817"/>
                  </a:lnTo>
                  <a:lnTo>
                    <a:pt x="298980" y="61548"/>
                  </a:lnTo>
                  <a:lnTo>
                    <a:pt x="303046" y="52093"/>
                  </a:lnTo>
                  <a:lnTo>
                    <a:pt x="304891" y="42377"/>
                  </a:lnTo>
                  <a:lnTo>
                    <a:pt x="304575" y="32965"/>
                  </a:lnTo>
                  <a:lnTo>
                    <a:pt x="302265" y="24210"/>
                  </a:lnTo>
                  <a:lnTo>
                    <a:pt x="298056" y="16411"/>
                  </a:lnTo>
                  <a:lnTo>
                    <a:pt x="292192" y="9628"/>
                  </a:lnTo>
                  <a:lnTo>
                    <a:pt x="285003" y="4228"/>
                  </a:lnTo>
                  <a:lnTo>
                    <a:pt x="276815" y="947"/>
                  </a:lnTo>
                  <a:lnTo>
                    <a:pt x="267909" y="0"/>
                  </a:lnTo>
                  <a:lnTo>
                    <a:pt x="258660" y="1141"/>
                  </a:lnTo>
                  <a:lnTo>
                    <a:pt x="249532" y="3958"/>
                  </a:lnTo>
                  <a:lnTo>
                    <a:pt x="240769" y="8044"/>
                  </a:lnTo>
                  <a:lnTo>
                    <a:pt x="232581" y="13377"/>
                  </a:lnTo>
                  <a:lnTo>
                    <a:pt x="225227" y="20304"/>
                  </a:lnTo>
                  <a:lnTo>
                    <a:pt x="218771" y="28882"/>
                  </a:lnTo>
                  <a:lnTo>
                    <a:pt x="213434" y="38743"/>
                  </a:lnTo>
                  <a:lnTo>
                    <a:pt x="209673" y="49278"/>
                  </a:lnTo>
                  <a:lnTo>
                    <a:pt x="207592" y="60072"/>
                  </a:lnTo>
                  <a:lnTo>
                    <a:pt x="207160" y="71082"/>
                  </a:lnTo>
                  <a:lnTo>
                    <a:pt x="208381" y="82533"/>
                  </a:lnTo>
                  <a:lnTo>
                    <a:pt x="211095" y="94522"/>
                  </a:lnTo>
                  <a:lnTo>
                    <a:pt x="215188" y="106692"/>
                  </a:lnTo>
                  <a:lnTo>
                    <a:pt x="220675" y="118336"/>
                  </a:lnTo>
                  <a:lnTo>
                    <a:pt x="227441" y="129086"/>
                  </a:lnTo>
                  <a:lnTo>
                    <a:pt x="235425" y="138592"/>
                  </a:lnTo>
                  <a:lnTo>
                    <a:pt x="244685" y="146374"/>
                  </a:lnTo>
                  <a:lnTo>
                    <a:pt x="255133" y="152339"/>
                  </a:lnTo>
                  <a:lnTo>
                    <a:pt x="266403" y="156548"/>
                  </a:lnTo>
                  <a:lnTo>
                    <a:pt x="277959" y="159022"/>
                  </a:lnTo>
                  <a:lnTo>
                    <a:pt x="289462" y="159955"/>
                  </a:lnTo>
                  <a:lnTo>
                    <a:pt x="300523" y="159800"/>
                  </a:lnTo>
                  <a:lnTo>
                    <a:pt x="311805" y="159165"/>
                  </a:lnTo>
                  <a:lnTo>
                    <a:pt x="325414" y="158001"/>
                  </a:lnTo>
                  <a:lnTo>
                    <a:pt x="345006" y="156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769202" y="53695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672253" y="425486"/>
              <a:ext cx="170649" cy="195696"/>
            </a:xfrm>
            <a:custGeom>
              <a:avLst/>
              <a:gdLst/>
              <a:ahLst/>
              <a:cxnLst/>
              <a:rect l="0" t="0" r="0" b="0"/>
              <a:pathLst>
                <a:path w="170649" h="195696">
                  <a:moveTo>
                    <a:pt x="107477" y="48296"/>
                  </a:moveTo>
                  <a:lnTo>
                    <a:pt x="104476" y="39495"/>
                  </a:lnTo>
                  <a:lnTo>
                    <a:pt x="101054" y="31148"/>
                  </a:lnTo>
                  <a:lnTo>
                    <a:pt x="96849" y="22467"/>
                  </a:lnTo>
                  <a:lnTo>
                    <a:pt x="91604" y="14038"/>
                  </a:lnTo>
                  <a:lnTo>
                    <a:pt x="84825" y="7136"/>
                  </a:lnTo>
                  <a:lnTo>
                    <a:pt x="76398" y="2366"/>
                  </a:lnTo>
                  <a:lnTo>
                    <a:pt x="66830" y="0"/>
                  </a:lnTo>
                  <a:lnTo>
                    <a:pt x="57036" y="309"/>
                  </a:lnTo>
                  <a:lnTo>
                    <a:pt x="47571" y="3153"/>
                  </a:lnTo>
                  <a:lnTo>
                    <a:pt x="38779" y="8113"/>
                  </a:lnTo>
                  <a:lnTo>
                    <a:pt x="30955" y="14706"/>
                  </a:lnTo>
                  <a:lnTo>
                    <a:pt x="24141" y="22510"/>
                  </a:lnTo>
                  <a:lnTo>
                    <a:pt x="18212" y="31507"/>
                  </a:lnTo>
                  <a:lnTo>
                    <a:pt x="12979" y="42054"/>
                  </a:lnTo>
                  <a:lnTo>
                    <a:pt x="8275" y="54219"/>
                  </a:lnTo>
                  <a:lnTo>
                    <a:pt x="4282" y="67642"/>
                  </a:lnTo>
                  <a:lnTo>
                    <a:pt x="1504" y="81723"/>
                  </a:lnTo>
                  <a:lnTo>
                    <a:pt x="117" y="96042"/>
                  </a:lnTo>
                  <a:lnTo>
                    <a:pt x="0" y="110233"/>
                  </a:lnTo>
                  <a:lnTo>
                    <a:pt x="910" y="123908"/>
                  </a:lnTo>
                  <a:lnTo>
                    <a:pt x="2604" y="136908"/>
                  </a:lnTo>
                  <a:lnTo>
                    <a:pt x="5199" y="148941"/>
                  </a:lnTo>
                  <a:lnTo>
                    <a:pt x="9143" y="159504"/>
                  </a:lnTo>
                  <a:lnTo>
                    <a:pt x="14568" y="168450"/>
                  </a:lnTo>
                  <a:lnTo>
                    <a:pt x="21160" y="175457"/>
                  </a:lnTo>
                  <a:lnTo>
                    <a:pt x="28348" y="179892"/>
                  </a:lnTo>
                  <a:lnTo>
                    <a:pt x="35737" y="181647"/>
                  </a:lnTo>
                  <a:lnTo>
                    <a:pt x="43137" y="180893"/>
                  </a:lnTo>
                  <a:lnTo>
                    <a:pt x="50479" y="177813"/>
                  </a:lnTo>
                  <a:lnTo>
                    <a:pt x="57742" y="172744"/>
                  </a:lnTo>
                  <a:lnTo>
                    <a:pt x="64771" y="166108"/>
                  </a:lnTo>
                  <a:lnTo>
                    <a:pt x="71271" y="158299"/>
                  </a:lnTo>
                  <a:lnTo>
                    <a:pt x="77128" y="149647"/>
                  </a:lnTo>
                  <a:lnTo>
                    <a:pt x="82384" y="140400"/>
                  </a:lnTo>
                  <a:lnTo>
                    <a:pt x="87149" y="130741"/>
                  </a:lnTo>
                  <a:lnTo>
                    <a:pt x="91556" y="120844"/>
                  </a:lnTo>
                  <a:lnTo>
                    <a:pt x="96191" y="112387"/>
                  </a:lnTo>
                  <a:lnTo>
                    <a:pt x="101246" y="108177"/>
                  </a:lnTo>
                  <a:lnTo>
                    <a:pt x="105919" y="108855"/>
                  </a:lnTo>
                  <a:lnTo>
                    <a:pt x="110124" y="113554"/>
                  </a:lnTo>
                  <a:lnTo>
                    <a:pt x="114024" y="121188"/>
                  </a:lnTo>
                  <a:lnTo>
                    <a:pt x="117916" y="130710"/>
                  </a:lnTo>
                  <a:lnTo>
                    <a:pt x="122189" y="141169"/>
                  </a:lnTo>
                  <a:lnTo>
                    <a:pt x="127015" y="151969"/>
                  </a:lnTo>
                  <a:lnTo>
                    <a:pt x="132465" y="162379"/>
                  </a:lnTo>
                  <a:lnTo>
                    <a:pt x="139344" y="172421"/>
                  </a:lnTo>
                  <a:lnTo>
                    <a:pt x="150496" y="182967"/>
                  </a:lnTo>
                  <a:lnTo>
                    <a:pt x="170648" y="1956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001958" y="498790"/>
              <a:ext cx="106025" cy="278815"/>
            </a:xfrm>
            <a:custGeom>
              <a:avLst/>
              <a:gdLst/>
              <a:ahLst/>
              <a:cxnLst/>
              <a:rect l="0" t="0" r="0" b="0"/>
              <a:pathLst>
                <a:path w="106025" h="278815">
                  <a:moveTo>
                    <a:pt x="9399" y="90805"/>
                  </a:moveTo>
                  <a:lnTo>
                    <a:pt x="9466" y="102473"/>
                  </a:lnTo>
                  <a:lnTo>
                    <a:pt x="10107" y="112962"/>
                  </a:lnTo>
                  <a:lnTo>
                    <a:pt x="11398" y="123269"/>
                  </a:lnTo>
                  <a:lnTo>
                    <a:pt x="13085" y="133743"/>
                  </a:lnTo>
                  <a:lnTo>
                    <a:pt x="14754" y="144735"/>
                  </a:lnTo>
                  <a:lnTo>
                    <a:pt x="16167" y="156378"/>
                  </a:lnTo>
                  <a:lnTo>
                    <a:pt x="17265" y="168631"/>
                  </a:lnTo>
                  <a:lnTo>
                    <a:pt x="18076" y="181386"/>
                  </a:lnTo>
                  <a:lnTo>
                    <a:pt x="18660" y="194517"/>
                  </a:lnTo>
                  <a:lnTo>
                    <a:pt x="19238" y="207758"/>
                  </a:lnTo>
                  <a:lnTo>
                    <a:pt x="20167" y="220720"/>
                  </a:lnTo>
                  <a:lnTo>
                    <a:pt x="21602" y="233214"/>
                  </a:lnTo>
                  <a:lnTo>
                    <a:pt x="23211" y="245230"/>
                  </a:lnTo>
                  <a:lnTo>
                    <a:pt x="24298" y="256839"/>
                  </a:lnTo>
                  <a:lnTo>
                    <a:pt x="24507" y="268062"/>
                  </a:lnTo>
                  <a:lnTo>
                    <a:pt x="23804" y="276518"/>
                  </a:lnTo>
                  <a:lnTo>
                    <a:pt x="22483" y="278814"/>
                  </a:lnTo>
                  <a:lnTo>
                    <a:pt x="20887" y="275296"/>
                  </a:lnTo>
                  <a:lnTo>
                    <a:pt x="18998" y="267392"/>
                  </a:lnTo>
                  <a:lnTo>
                    <a:pt x="16935" y="256392"/>
                  </a:lnTo>
                  <a:lnTo>
                    <a:pt x="15027" y="243262"/>
                  </a:lnTo>
                  <a:lnTo>
                    <a:pt x="13453" y="228694"/>
                  </a:lnTo>
                  <a:lnTo>
                    <a:pt x="12081" y="213484"/>
                  </a:lnTo>
                  <a:lnTo>
                    <a:pt x="10555" y="198567"/>
                  </a:lnTo>
                  <a:lnTo>
                    <a:pt x="8684" y="184409"/>
                  </a:lnTo>
                  <a:lnTo>
                    <a:pt x="6597" y="170763"/>
                  </a:lnTo>
                  <a:lnTo>
                    <a:pt x="4649" y="156910"/>
                  </a:lnTo>
                  <a:lnTo>
                    <a:pt x="3042" y="142434"/>
                  </a:lnTo>
                  <a:lnTo>
                    <a:pt x="1811" y="127249"/>
                  </a:lnTo>
                  <a:lnTo>
                    <a:pt x="910" y="111436"/>
                  </a:lnTo>
                  <a:lnTo>
                    <a:pt x="274" y="95132"/>
                  </a:lnTo>
                  <a:lnTo>
                    <a:pt x="0" y="78793"/>
                  </a:lnTo>
                  <a:lnTo>
                    <a:pt x="341" y="63136"/>
                  </a:lnTo>
                  <a:lnTo>
                    <a:pt x="1393" y="48510"/>
                  </a:lnTo>
                  <a:lnTo>
                    <a:pt x="3422" y="35234"/>
                  </a:lnTo>
                  <a:lnTo>
                    <a:pt x="6919" y="23762"/>
                  </a:lnTo>
                  <a:lnTo>
                    <a:pt x="12012" y="14172"/>
                  </a:lnTo>
                  <a:lnTo>
                    <a:pt x="18365" y="6714"/>
                  </a:lnTo>
                  <a:lnTo>
                    <a:pt x="25386" y="1970"/>
                  </a:lnTo>
                  <a:lnTo>
                    <a:pt x="32663" y="0"/>
                  </a:lnTo>
                  <a:lnTo>
                    <a:pt x="40158" y="437"/>
                  </a:lnTo>
                  <a:lnTo>
                    <a:pt x="48094" y="2773"/>
                  </a:lnTo>
                  <a:lnTo>
                    <a:pt x="56569" y="6528"/>
                  </a:lnTo>
                  <a:lnTo>
                    <a:pt x="65227" y="11469"/>
                  </a:lnTo>
                  <a:lnTo>
                    <a:pt x="73359" y="17599"/>
                  </a:lnTo>
                  <a:lnTo>
                    <a:pt x="80607" y="24829"/>
                  </a:lnTo>
                  <a:lnTo>
                    <a:pt x="86949" y="32971"/>
                  </a:lnTo>
                  <a:lnTo>
                    <a:pt x="92517" y="41813"/>
                  </a:lnTo>
                  <a:lnTo>
                    <a:pt x="97475" y="51170"/>
                  </a:lnTo>
                  <a:lnTo>
                    <a:pt x="101652" y="60895"/>
                  </a:lnTo>
                  <a:lnTo>
                    <a:pt x="104561" y="70876"/>
                  </a:lnTo>
                  <a:lnTo>
                    <a:pt x="106024" y="81025"/>
                  </a:lnTo>
                  <a:lnTo>
                    <a:pt x="105686" y="90958"/>
                  </a:lnTo>
                  <a:lnTo>
                    <a:pt x="102874" y="100022"/>
                  </a:lnTo>
                  <a:lnTo>
                    <a:pt x="97462" y="107922"/>
                  </a:lnTo>
                  <a:lnTo>
                    <a:pt x="89929" y="114379"/>
                  </a:lnTo>
                  <a:lnTo>
                    <a:pt x="81054" y="118967"/>
                  </a:lnTo>
                  <a:lnTo>
                    <a:pt x="71437" y="121648"/>
                  </a:lnTo>
                  <a:lnTo>
                    <a:pt x="61883" y="122836"/>
                  </a:lnTo>
                  <a:lnTo>
                    <a:pt x="52535" y="123330"/>
                  </a:lnTo>
                  <a:lnTo>
                    <a:pt x="42583" y="123175"/>
                  </a:lnTo>
                  <a:lnTo>
                    <a:pt x="30456" y="1223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124292" y="522830"/>
              <a:ext cx="112610" cy="106949"/>
            </a:xfrm>
            <a:custGeom>
              <a:avLst/>
              <a:gdLst/>
              <a:ahLst/>
              <a:cxnLst/>
              <a:rect l="0" t="0" r="0" b="0"/>
              <a:pathLst>
                <a:path w="112610" h="106949">
                  <a:moveTo>
                    <a:pt x="76578" y="3594"/>
                  </a:moveTo>
                  <a:lnTo>
                    <a:pt x="67777" y="862"/>
                  </a:lnTo>
                  <a:lnTo>
                    <a:pt x="59430" y="0"/>
                  </a:lnTo>
                  <a:lnTo>
                    <a:pt x="50736" y="995"/>
                  </a:lnTo>
                  <a:lnTo>
                    <a:pt x="41788" y="3707"/>
                  </a:lnTo>
                  <a:lnTo>
                    <a:pt x="32941" y="8139"/>
                  </a:lnTo>
                  <a:lnTo>
                    <a:pt x="24412" y="14132"/>
                  </a:lnTo>
                  <a:lnTo>
                    <a:pt x="16568" y="21564"/>
                  </a:lnTo>
                  <a:lnTo>
                    <a:pt x="9988" y="30439"/>
                  </a:lnTo>
                  <a:lnTo>
                    <a:pt x="4873" y="40616"/>
                  </a:lnTo>
                  <a:lnTo>
                    <a:pt x="1424" y="51531"/>
                  </a:lnTo>
                  <a:lnTo>
                    <a:pt x="0" y="62316"/>
                  </a:lnTo>
                  <a:lnTo>
                    <a:pt x="608" y="72487"/>
                  </a:lnTo>
                  <a:lnTo>
                    <a:pt x="3286" y="81771"/>
                  </a:lnTo>
                  <a:lnTo>
                    <a:pt x="8274" y="89935"/>
                  </a:lnTo>
                  <a:lnTo>
                    <a:pt x="15476" y="96966"/>
                  </a:lnTo>
                  <a:lnTo>
                    <a:pt x="24376" y="102535"/>
                  </a:lnTo>
                  <a:lnTo>
                    <a:pt x="34251" y="105929"/>
                  </a:lnTo>
                  <a:lnTo>
                    <a:pt x="44587" y="106948"/>
                  </a:lnTo>
                  <a:lnTo>
                    <a:pt x="54946" y="105685"/>
                  </a:lnTo>
                  <a:lnTo>
                    <a:pt x="64894" y="102254"/>
                  </a:lnTo>
                  <a:lnTo>
                    <a:pt x="74243" y="96948"/>
                  </a:lnTo>
                  <a:lnTo>
                    <a:pt x="82841" y="90150"/>
                  </a:lnTo>
                  <a:lnTo>
                    <a:pt x="90479" y="82233"/>
                  </a:lnTo>
                  <a:lnTo>
                    <a:pt x="97132" y="73503"/>
                  </a:lnTo>
                  <a:lnTo>
                    <a:pt x="102772" y="64034"/>
                  </a:lnTo>
                  <a:lnTo>
                    <a:pt x="107271" y="53694"/>
                  </a:lnTo>
                  <a:lnTo>
                    <a:pt x="110657" y="42500"/>
                  </a:lnTo>
                  <a:lnTo>
                    <a:pt x="112609" y="31391"/>
                  </a:lnTo>
                  <a:lnTo>
                    <a:pt x="112414" y="22063"/>
                  </a:lnTo>
                  <a:lnTo>
                    <a:pt x="109808" y="15304"/>
                  </a:lnTo>
                  <a:lnTo>
                    <a:pt x="104812" y="10179"/>
                  </a:lnTo>
                  <a:lnTo>
                    <a:pt x="95039" y="644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264041" y="536953"/>
              <a:ext cx="31586" cy="105286"/>
            </a:xfrm>
            <a:custGeom>
              <a:avLst/>
              <a:gdLst/>
              <a:ahLst/>
              <a:cxnLst/>
              <a:rect l="0" t="0" r="0" b="0"/>
              <a:pathLst>
                <a:path w="31586" h="105286">
                  <a:moveTo>
                    <a:pt x="0" y="0"/>
                  </a:moveTo>
                  <a:lnTo>
                    <a:pt x="5801" y="6001"/>
                  </a:lnTo>
                  <a:lnTo>
                    <a:pt x="10725" y="12846"/>
                  </a:lnTo>
                  <a:lnTo>
                    <a:pt x="15223" y="21239"/>
                  </a:lnTo>
                  <a:lnTo>
                    <a:pt x="19271" y="31039"/>
                  </a:lnTo>
                  <a:lnTo>
                    <a:pt x="22636" y="42002"/>
                  </a:lnTo>
                  <a:lnTo>
                    <a:pt x="25244" y="53844"/>
                  </a:lnTo>
                  <a:lnTo>
                    <a:pt x="27175" y="65722"/>
                  </a:lnTo>
                  <a:lnTo>
                    <a:pt x="28766" y="77414"/>
                  </a:lnTo>
                  <a:lnTo>
                    <a:pt x="30156" y="89941"/>
                  </a:lnTo>
                  <a:lnTo>
                    <a:pt x="31585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295626" y="41061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369326" y="500727"/>
              <a:ext cx="105286" cy="130983"/>
            </a:xfrm>
            <a:custGeom>
              <a:avLst/>
              <a:gdLst/>
              <a:ahLst/>
              <a:cxnLst/>
              <a:rect l="0" t="0" r="0" b="0"/>
              <a:pathLst>
                <a:path w="105286" h="130983">
                  <a:moveTo>
                    <a:pt x="0" y="4640"/>
                  </a:moveTo>
                  <a:lnTo>
                    <a:pt x="67" y="19175"/>
                  </a:lnTo>
                  <a:lnTo>
                    <a:pt x="708" y="31806"/>
                  </a:lnTo>
                  <a:lnTo>
                    <a:pt x="1999" y="43715"/>
                  </a:lnTo>
                  <a:lnTo>
                    <a:pt x="3686" y="55370"/>
                  </a:lnTo>
                  <a:lnTo>
                    <a:pt x="5355" y="67211"/>
                  </a:lnTo>
                  <a:lnTo>
                    <a:pt x="6742" y="79373"/>
                  </a:lnTo>
                  <a:lnTo>
                    <a:pt x="6910" y="89135"/>
                  </a:lnTo>
                  <a:lnTo>
                    <a:pt x="5496" y="92366"/>
                  </a:lnTo>
                  <a:lnTo>
                    <a:pt x="3929" y="89101"/>
                  </a:lnTo>
                  <a:lnTo>
                    <a:pt x="2876" y="81032"/>
                  </a:lnTo>
                  <a:lnTo>
                    <a:pt x="2654" y="69722"/>
                  </a:lnTo>
                  <a:lnTo>
                    <a:pt x="3319" y="56296"/>
                  </a:lnTo>
                  <a:lnTo>
                    <a:pt x="5085" y="42146"/>
                  </a:lnTo>
                  <a:lnTo>
                    <a:pt x="8406" y="28980"/>
                  </a:lnTo>
                  <a:lnTo>
                    <a:pt x="13380" y="17643"/>
                  </a:lnTo>
                  <a:lnTo>
                    <a:pt x="19654" y="8702"/>
                  </a:lnTo>
                  <a:lnTo>
                    <a:pt x="26621" y="2807"/>
                  </a:lnTo>
                  <a:lnTo>
                    <a:pt x="33859" y="0"/>
                  </a:lnTo>
                  <a:lnTo>
                    <a:pt x="41156" y="179"/>
                  </a:lnTo>
                  <a:lnTo>
                    <a:pt x="48429" y="3389"/>
                  </a:lnTo>
                  <a:lnTo>
                    <a:pt x="55650" y="9355"/>
                  </a:lnTo>
                  <a:lnTo>
                    <a:pt x="62820" y="17574"/>
                  </a:lnTo>
                  <a:lnTo>
                    <a:pt x="69948" y="27515"/>
                  </a:lnTo>
                  <a:lnTo>
                    <a:pt x="77035" y="38713"/>
                  </a:lnTo>
                  <a:lnTo>
                    <a:pt x="83761" y="50804"/>
                  </a:lnTo>
                  <a:lnTo>
                    <a:pt x="89520" y="63518"/>
                  </a:lnTo>
                  <a:lnTo>
                    <a:pt x="94057" y="76642"/>
                  </a:lnTo>
                  <a:lnTo>
                    <a:pt x="97449" y="89432"/>
                  </a:lnTo>
                  <a:lnTo>
                    <a:pt x="100258" y="101860"/>
                  </a:lnTo>
                  <a:lnTo>
                    <a:pt x="102730" y="115012"/>
                  </a:lnTo>
                  <a:lnTo>
                    <a:pt x="105285" y="1309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548311" y="273740"/>
              <a:ext cx="10529" cy="400084"/>
            </a:xfrm>
            <a:custGeom>
              <a:avLst/>
              <a:gdLst/>
              <a:ahLst/>
              <a:cxnLst/>
              <a:rect l="0" t="0" r="0" b="0"/>
              <a:pathLst>
                <a:path w="10529" h="400084">
                  <a:moveTo>
                    <a:pt x="10528" y="0"/>
                  </a:moveTo>
                  <a:lnTo>
                    <a:pt x="10461" y="11736"/>
                  </a:lnTo>
                  <a:lnTo>
                    <a:pt x="9821" y="22865"/>
                  </a:lnTo>
                  <a:lnTo>
                    <a:pt x="8529" y="34477"/>
                  </a:lnTo>
                  <a:lnTo>
                    <a:pt x="6842" y="47156"/>
                  </a:lnTo>
                  <a:lnTo>
                    <a:pt x="5174" y="61761"/>
                  </a:lnTo>
                  <a:lnTo>
                    <a:pt x="3761" y="78563"/>
                  </a:lnTo>
                  <a:lnTo>
                    <a:pt x="2663" y="96873"/>
                  </a:lnTo>
                  <a:lnTo>
                    <a:pt x="1852" y="115383"/>
                  </a:lnTo>
                  <a:lnTo>
                    <a:pt x="1272" y="133306"/>
                  </a:lnTo>
                  <a:lnTo>
                    <a:pt x="867" y="150404"/>
                  </a:lnTo>
                  <a:lnTo>
                    <a:pt x="587" y="166718"/>
                  </a:lnTo>
                  <a:lnTo>
                    <a:pt x="396" y="182400"/>
                  </a:lnTo>
                  <a:lnTo>
                    <a:pt x="266" y="197932"/>
                  </a:lnTo>
                  <a:lnTo>
                    <a:pt x="178" y="214060"/>
                  </a:lnTo>
                  <a:lnTo>
                    <a:pt x="120" y="231139"/>
                  </a:lnTo>
                  <a:lnTo>
                    <a:pt x="79" y="248851"/>
                  </a:lnTo>
                  <a:lnTo>
                    <a:pt x="53" y="266435"/>
                  </a:lnTo>
                  <a:lnTo>
                    <a:pt x="35" y="283447"/>
                  </a:lnTo>
                  <a:lnTo>
                    <a:pt x="23" y="299784"/>
                  </a:lnTo>
                  <a:lnTo>
                    <a:pt x="16" y="315513"/>
                  </a:lnTo>
                  <a:lnTo>
                    <a:pt x="10" y="330744"/>
                  </a:lnTo>
                  <a:lnTo>
                    <a:pt x="6" y="345187"/>
                  </a:lnTo>
                  <a:lnTo>
                    <a:pt x="4" y="359662"/>
                  </a:lnTo>
                  <a:lnTo>
                    <a:pt x="2" y="376564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464082" y="431668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21057"/>
                  </a:moveTo>
                  <a:lnTo>
                    <a:pt x="191174" y="18190"/>
                  </a:lnTo>
                  <a:lnTo>
                    <a:pt x="182187" y="16048"/>
                  </a:lnTo>
                  <a:lnTo>
                    <a:pt x="172191" y="14441"/>
                  </a:lnTo>
                  <a:lnTo>
                    <a:pt x="161211" y="13087"/>
                  </a:lnTo>
                  <a:lnTo>
                    <a:pt x="149399" y="11590"/>
                  </a:lnTo>
                  <a:lnTo>
                    <a:pt x="136937" y="9744"/>
                  </a:lnTo>
                  <a:lnTo>
                    <a:pt x="123826" y="7677"/>
                  </a:lnTo>
                  <a:lnTo>
                    <a:pt x="109896" y="5745"/>
                  </a:lnTo>
                  <a:lnTo>
                    <a:pt x="95130" y="4149"/>
                  </a:lnTo>
                  <a:lnTo>
                    <a:pt x="79819" y="2922"/>
                  </a:lnTo>
                  <a:lnTo>
                    <a:pt x="62663" y="1891"/>
                  </a:lnTo>
                  <a:lnTo>
                    <a:pt x="38801" y="9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885073" y="515896"/>
              <a:ext cx="100344" cy="138167"/>
            </a:xfrm>
            <a:custGeom>
              <a:avLst/>
              <a:gdLst/>
              <a:ahLst/>
              <a:cxnLst/>
              <a:rect l="0" t="0" r="0" b="0"/>
              <a:pathLst>
                <a:path w="100344" h="138167">
                  <a:moveTo>
                    <a:pt x="94906" y="21057"/>
                  </a:moveTo>
                  <a:lnTo>
                    <a:pt x="86104" y="18257"/>
                  </a:lnTo>
                  <a:lnTo>
                    <a:pt x="77758" y="16755"/>
                  </a:lnTo>
                  <a:lnTo>
                    <a:pt x="69059" y="16458"/>
                  </a:lnTo>
                  <a:lnTo>
                    <a:pt x="59938" y="17483"/>
                  </a:lnTo>
                  <a:lnTo>
                    <a:pt x="50443" y="20247"/>
                  </a:lnTo>
                  <a:lnTo>
                    <a:pt x="40660" y="24823"/>
                  </a:lnTo>
                  <a:lnTo>
                    <a:pt x="30992" y="30983"/>
                  </a:lnTo>
                  <a:lnTo>
                    <a:pt x="22115" y="38399"/>
                  </a:lnTo>
                  <a:lnTo>
                    <a:pt x="14344" y="46758"/>
                  </a:lnTo>
                  <a:lnTo>
                    <a:pt x="7977" y="55960"/>
                  </a:lnTo>
                  <a:lnTo>
                    <a:pt x="3449" y="66114"/>
                  </a:lnTo>
                  <a:lnTo>
                    <a:pt x="818" y="77192"/>
                  </a:lnTo>
                  <a:lnTo>
                    <a:pt x="0" y="88732"/>
                  </a:lnTo>
                  <a:lnTo>
                    <a:pt x="955" y="99945"/>
                  </a:lnTo>
                  <a:lnTo>
                    <a:pt x="3492" y="110402"/>
                  </a:lnTo>
                  <a:lnTo>
                    <a:pt x="7633" y="119711"/>
                  </a:lnTo>
                  <a:lnTo>
                    <a:pt x="13684" y="127359"/>
                  </a:lnTo>
                  <a:lnTo>
                    <a:pt x="21639" y="133226"/>
                  </a:lnTo>
                  <a:lnTo>
                    <a:pt x="31065" y="137029"/>
                  </a:lnTo>
                  <a:lnTo>
                    <a:pt x="41299" y="138166"/>
                  </a:lnTo>
                  <a:lnTo>
                    <a:pt x="51876" y="136561"/>
                  </a:lnTo>
                  <a:lnTo>
                    <a:pt x="62228" y="132571"/>
                  </a:lnTo>
                  <a:lnTo>
                    <a:pt x="71640" y="126696"/>
                  </a:lnTo>
                  <a:lnTo>
                    <a:pt x="79811" y="119412"/>
                  </a:lnTo>
                  <a:lnTo>
                    <a:pt x="86634" y="110949"/>
                  </a:lnTo>
                  <a:lnTo>
                    <a:pt x="92008" y="101300"/>
                  </a:lnTo>
                  <a:lnTo>
                    <a:pt x="96029" y="90559"/>
                  </a:lnTo>
                  <a:lnTo>
                    <a:pt x="98766" y="79077"/>
                  </a:lnTo>
                  <a:lnTo>
                    <a:pt x="100171" y="67371"/>
                  </a:lnTo>
                  <a:lnTo>
                    <a:pt x="100343" y="55764"/>
                  </a:lnTo>
                  <a:lnTo>
                    <a:pt x="99459" y="44633"/>
                  </a:lnTo>
                  <a:lnTo>
                    <a:pt x="97503" y="33293"/>
                  </a:lnTo>
                  <a:lnTo>
                    <a:pt x="93189" y="19637"/>
                  </a:lnTo>
                  <a:lnTo>
                    <a:pt x="8437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011565" y="524006"/>
              <a:ext cx="136871" cy="139290"/>
            </a:xfrm>
            <a:custGeom>
              <a:avLst/>
              <a:gdLst/>
              <a:ahLst/>
              <a:cxnLst/>
              <a:rect l="0" t="0" r="0" b="0"/>
              <a:pathLst>
                <a:path w="136871" h="139290">
                  <a:moveTo>
                    <a:pt x="0" y="23475"/>
                  </a:moveTo>
                  <a:lnTo>
                    <a:pt x="5800" y="35144"/>
                  </a:lnTo>
                  <a:lnTo>
                    <a:pt x="10724" y="45632"/>
                  </a:lnTo>
                  <a:lnTo>
                    <a:pt x="15227" y="55934"/>
                  </a:lnTo>
                  <a:lnTo>
                    <a:pt x="19447" y="66235"/>
                  </a:lnTo>
                  <a:lnTo>
                    <a:pt x="23461" y="76579"/>
                  </a:lnTo>
                  <a:lnTo>
                    <a:pt x="27313" y="86969"/>
                  </a:lnTo>
                  <a:lnTo>
                    <a:pt x="30721" y="97397"/>
                  </a:lnTo>
                  <a:lnTo>
                    <a:pt x="33099" y="107855"/>
                  </a:lnTo>
                  <a:lnTo>
                    <a:pt x="34194" y="118264"/>
                  </a:lnTo>
                  <a:lnTo>
                    <a:pt x="33361" y="126124"/>
                  </a:lnTo>
                  <a:lnTo>
                    <a:pt x="30733" y="127975"/>
                  </a:lnTo>
                  <a:lnTo>
                    <a:pt x="28059" y="124169"/>
                  </a:lnTo>
                  <a:lnTo>
                    <a:pt x="25951" y="116096"/>
                  </a:lnTo>
                  <a:lnTo>
                    <a:pt x="24419" y="105168"/>
                  </a:lnTo>
                  <a:lnTo>
                    <a:pt x="23345" y="92626"/>
                  </a:lnTo>
                  <a:lnTo>
                    <a:pt x="22609" y="79266"/>
                  </a:lnTo>
                  <a:lnTo>
                    <a:pt x="22277" y="65514"/>
                  </a:lnTo>
                  <a:lnTo>
                    <a:pt x="22583" y="51583"/>
                  </a:lnTo>
                  <a:lnTo>
                    <a:pt x="23619" y="37598"/>
                  </a:lnTo>
                  <a:lnTo>
                    <a:pt x="25808" y="24423"/>
                  </a:lnTo>
                  <a:lnTo>
                    <a:pt x="29945" y="13616"/>
                  </a:lnTo>
                  <a:lnTo>
                    <a:pt x="36282" y="5842"/>
                  </a:lnTo>
                  <a:lnTo>
                    <a:pt x="44284" y="1267"/>
                  </a:lnTo>
                  <a:lnTo>
                    <a:pt x="52950" y="0"/>
                  </a:lnTo>
                  <a:lnTo>
                    <a:pt x="61625" y="1742"/>
                  </a:lnTo>
                  <a:lnTo>
                    <a:pt x="70038" y="5943"/>
                  </a:lnTo>
                  <a:lnTo>
                    <a:pt x="78134" y="12017"/>
                  </a:lnTo>
                  <a:lnTo>
                    <a:pt x="85944" y="19464"/>
                  </a:lnTo>
                  <a:lnTo>
                    <a:pt x="93525" y="28050"/>
                  </a:lnTo>
                  <a:lnTo>
                    <a:pt x="100937" y="37789"/>
                  </a:lnTo>
                  <a:lnTo>
                    <a:pt x="108218" y="48598"/>
                  </a:lnTo>
                  <a:lnTo>
                    <a:pt x="115076" y="60296"/>
                  </a:lnTo>
                  <a:lnTo>
                    <a:pt x="120923" y="72681"/>
                  </a:lnTo>
                  <a:lnTo>
                    <a:pt x="125521" y="85552"/>
                  </a:lnTo>
                  <a:lnTo>
                    <a:pt x="128953" y="98157"/>
                  </a:lnTo>
                  <a:lnTo>
                    <a:pt x="131793" y="110433"/>
                  </a:lnTo>
                  <a:lnTo>
                    <a:pt x="134290" y="123453"/>
                  </a:lnTo>
                  <a:lnTo>
                    <a:pt x="136870" y="1392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448217" y="511812"/>
              <a:ext cx="205587" cy="193598"/>
            </a:xfrm>
            <a:custGeom>
              <a:avLst/>
              <a:gdLst/>
              <a:ahLst/>
              <a:cxnLst/>
              <a:rect l="0" t="0" r="0" b="0"/>
              <a:pathLst>
                <a:path w="205587" h="193598">
                  <a:moveTo>
                    <a:pt x="100301" y="77783"/>
                  </a:moveTo>
                  <a:lnTo>
                    <a:pt x="97300" y="66115"/>
                  </a:lnTo>
                  <a:lnTo>
                    <a:pt x="93877" y="55627"/>
                  </a:lnTo>
                  <a:lnTo>
                    <a:pt x="89677" y="45329"/>
                  </a:lnTo>
                  <a:lnTo>
                    <a:pt x="84604" y="35201"/>
                  </a:lnTo>
                  <a:lnTo>
                    <a:pt x="78475" y="25506"/>
                  </a:lnTo>
                  <a:lnTo>
                    <a:pt x="71291" y="16388"/>
                  </a:lnTo>
                  <a:lnTo>
                    <a:pt x="63203" y="8476"/>
                  </a:lnTo>
                  <a:lnTo>
                    <a:pt x="54409" y="2908"/>
                  </a:lnTo>
                  <a:lnTo>
                    <a:pt x="45098" y="102"/>
                  </a:lnTo>
                  <a:lnTo>
                    <a:pt x="35746" y="0"/>
                  </a:lnTo>
                  <a:lnTo>
                    <a:pt x="27081" y="2433"/>
                  </a:lnTo>
                  <a:lnTo>
                    <a:pt x="19448" y="7040"/>
                  </a:lnTo>
                  <a:lnTo>
                    <a:pt x="13003" y="13690"/>
                  </a:lnTo>
                  <a:lnTo>
                    <a:pt x="7891" y="22563"/>
                  </a:lnTo>
                  <a:lnTo>
                    <a:pt x="4049" y="33564"/>
                  </a:lnTo>
                  <a:lnTo>
                    <a:pt x="1434" y="46354"/>
                  </a:lnTo>
                  <a:lnTo>
                    <a:pt x="112" y="60532"/>
                  </a:lnTo>
                  <a:lnTo>
                    <a:pt x="0" y="75727"/>
                  </a:lnTo>
                  <a:lnTo>
                    <a:pt x="1058" y="91319"/>
                  </a:lnTo>
                  <a:lnTo>
                    <a:pt x="3363" y="106472"/>
                  </a:lnTo>
                  <a:lnTo>
                    <a:pt x="6847" y="120751"/>
                  </a:lnTo>
                  <a:lnTo>
                    <a:pt x="11645" y="133455"/>
                  </a:lnTo>
                  <a:lnTo>
                    <a:pt x="18146" y="143479"/>
                  </a:lnTo>
                  <a:lnTo>
                    <a:pt x="26401" y="150471"/>
                  </a:lnTo>
                  <a:lnTo>
                    <a:pt x="35861" y="154556"/>
                  </a:lnTo>
                  <a:lnTo>
                    <a:pt x="45587" y="155959"/>
                  </a:lnTo>
                  <a:lnTo>
                    <a:pt x="55007" y="155088"/>
                  </a:lnTo>
                  <a:lnTo>
                    <a:pt x="63770" y="152272"/>
                  </a:lnTo>
                  <a:lnTo>
                    <a:pt x="71575" y="147659"/>
                  </a:lnTo>
                  <a:lnTo>
                    <a:pt x="78376" y="141490"/>
                  </a:lnTo>
                  <a:lnTo>
                    <a:pt x="84298" y="134081"/>
                  </a:lnTo>
                  <a:lnTo>
                    <a:pt x="89525" y="125739"/>
                  </a:lnTo>
                  <a:lnTo>
                    <a:pt x="94234" y="116722"/>
                  </a:lnTo>
                  <a:lnTo>
                    <a:pt x="98570" y="107226"/>
                  </a:lnTo>
                  <a:lnTo>
                    <a:pt x="102644" y="97400"/>
                  </a:lnTo>
                  <a:lnTo>
                    <a:pt x="106542" y="87438"/>
                  </a:lnTo>
                  <a:lnTo>
                    <a:pt x="110518" y="80665"/>
                  </a:lnTo>
                  <a:lnTo>
                    <a:pt x="114433" y="80659"/>
                  </a:lnTo>
                  <a:lnTo>
                    <a:pt x="117752" y="85353"/>
                  </a:lnTo>
                  <a:lnTo>
                    <a:pt x="120697" y="92665"/>
                  </a:lnTo>
                  <a:lnTo>
                    <a:pt x="123727" y="101397"/>
                  </a:lnTo>
                  <a:lnTo>
                    <a:pt x="127304" y="110903"/>
                  </a:lnTo>
                  <a:lnTo>
                    <a:pt x="131609" y="120836"/>
                  </a:lnTo>
                  <a:lnTo>
                    <a:pt x="136770" y="131010"/>
                  </a:lnTo>
                  <a:lnTo>
                    <a:pt x="142976" y="141323"/>
                  </a:lnTo>
                  <a:lnTo>
                    <a:pt x="150214" y="151705"/>
                  </a:lnTo>
                  <a:lnTo>
                    <a:pt x="158263" y="161668"/>
                  </a:lnTo>
                  <a:lnTo>
                    <a:pt x="167776" y="171280"/>
                  </a:lnTo>
                  <a:lnTo>
                    <a:pt x="181823" y="181385"/>
                  </a:lnTo>
                  <a:lnTo>
                    <a:pt x="205586" y="1935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959129" y="476923"/>
              <a:ext cx="157929" cy="217958"/>
            </a:xfrm>
            <a:custGeom>
              <a:avLst/>
              <a:gdLst/>
              <a:ahLst/>
              <a:cxnLst/>
              <a:rect l="0" t="0" r="0" b="0"/>
              <a:pathLst>
                <a:path w="157929" h="217958">
                  <a:moveTo>
                    <a:pt x="0" y="38973"/>
                  </a:moveTo>
                  <a:lnTo>
                    <a:pt x="2867" y="50708"/>
                  </a:lnTo>
                  <a:lnTo>
                    <a:pt x="5009" y="61837"/>
                  </a:lnTo>
                  <a:lnTo>
                    <a:pt x="6617" y="73431"/>
                  </a:lnTo>
                  <a:lnTo>
                    <a:pt x="7970" y="85419"/>
                  </a:lnTo>
                  <a:lnTo>
                    <a:pt x="9467" y="97431"/>
                  </a:lnTo>
                  <a:lnTo>
                    <a:pt x="11313" y="109243"/>
                  </a:lnTo>
                  <a:lnTo>
                    <a:pt x="13380" y="121115"/>
                  </a:lnTo>
                  <a:lnTo>
                    <a:pt x="15313" y="133680"/>
                  </a:lnTo>
                  <a:lnTo>
                    <a:pt x="16912" y="147149"/>
                  </a:lnTo>
                  <a:lnTo>
                    <a:pt x="18240" y="158098"/>
                  </a:lnTo>
                  <a:lnTo>
                    <a:pt x="19332" y="161882"/>
                  </a:lnTo>
                  <a:lnTo>
                    <a:pt x="20052" y="159338"/>
                  </a:lnTo>
                  <a:lnTo>
                    <a:pt x="20476" y="152531"/>
                  </a:lnTo>
                  <a:lnTo>
                    <a:pt x="20718" y="143046"/>
                  </a:lnTo>
                  <a:lnTo>
                    <a:pt x="20855" y="131899"/>
                  </a:lnTo>
                  <a:lnTo>
                    <a:pt x="20935" y="119714"/>
                  </a:lnTo>
                  <a:lnTo>
                    <a:pt x="20982" y="106875"/>
                  </a:lnTo>
                  <a:lnTo>
                    <a:pt x="21015" y="93622"/>
                  </a:lnTo>
                  <a:lnTo>
                    <a:pt x="21204" y="80268"/>
                  </a:lnTo>
                  <a:lnTo>
                    <a:pt x="21864" y="67215"/>
                  </a:lnTo>
                  <a:lnTo>
                    <a:pt x="23128" y="54657"/>
                  </a:lnTo>
                  <a:lnTo>
                    <a:pt x="25132" y="42764"/>
                  </a:lnTo>
                  <a:lnTo>
                    <a:pt x="28079" y="31768"/>
                  </a:lnTo>
                  <a:lnTo>
                    <a:pt x="31994" y="21718"/>
                  </a:lnTo>
                  <a:lnTo>
                    <a:pt x="36913" y="12985"/>
                  </a:lnTo>
                  <a:lnTo>
                    <a:pt x="42963" y="6322"/>
                  </a:lnTo>
                  <a:lnTo>
                    <a:pt x="50102" y="1962"/>
                  </a:lnTo>
                  <a:lnTo>
                    <a:pt x="57996" y="0"/>
                  </a:lnTo>
                  <a:lnTo>
                    <a:pt x="66133" y="646"/>
                  </a:lnTo>
                  <a:lnTo>
                    <a:pt x="74196" y="3752"/>
                  </a:lnTo>
                  <a:lnTo>
                    <a:pt x="82064" y="9072"/>
                  </a:lnTo>
                  <a:lnTo>
                    <a:pt x="89728" y="16447"/>
                  </a:lnTo>
                  <a:lnTo>
                    <a:pt x="97216" y="25588"/>
                  </a:lnTo>
                  <a:lnTo>
                    <a:pt x="104566" y="36129"/>
                  </a:lnTo>
                  <a:lnTo>
                    <a:pt x="111816" y="47719"/>
                  </a:lnTo>
                  <a:lnTo>
                    <a:pt x="118989" y="60067"/>
                  </a:lnTo>
                  <a:lnTo>
                    <a:pt x="125942" y="72951"/>
                  </a:lnTo>
                  <a:lnTo>
                    <a:pt x="132386" y="86205"/>
                  </a:lnTo>
                  <a:lnTo>
                    <a:pt x="138197" y="99713"/>
                  </a:lnTo>
                  <a:lnTo>
                    <a:pt x="143251" y="113395"/>
                  </a:lnTo>
                  <a:lnTo>
                    <a:pt x="147347" y="127194"/>
                  </a:lnTo>
                  <a:lnTo>
                    <a:pt x="150471" y="141062"/>
                  </a:lnTo>
                  <a:lnTo>
                    <a:pt x="152761" y="154754"/>
                  </a:lnTo>
                  <a:lnTo>
                    <a:pt x="154638" y="169373"/>
                  </a:lnTo>
                  <a:lnTo>
                    <a:pt x="156265" y="188439"/>
                  </a:lnTo>
                  <a:lnTo>
                    <a:pt x="157928" y="2179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162612" y="515896"/>
              <a:ext cx="101845" cy="173614"/>
            </a:xfrm>
            <a:custGeom>
              <a:avLst/>
              <a:gdLst/>
              <a:ahLst/>
              <a:cxnLst/>
              <a:rect l="0" t="0" r="0" b="0"/>
              <a:pathLst>
                <a:path w="101845" h="173614">
                  <a:moveTo>
                    <a:pt x="28144" y="0"/>
                  </a:moveTo>
                  <a:lnTo>
                    <a:pt x="25211" y="8868"/>
                  </a:lnTo>
                  <a:lnTo>
                    <a:pt x="22428" y="17855"/>
                  </a:lnTo>
                  <a:lnTo>
                    <a:pt x="19529" y="27850"/>
                  </a:lnTo>
                  <a:lnTo>
                    <a:pt x="16488" y="38831"/>
                  </a:lnTo>
                  <a:lnTo>
                    <a:pt x="13324" y="50643"/>
                  </a:lnTo>
                  <a:lnTo>
                    <a:pt x="10064" y="63101"/>
                  </a:lnTo>
                  <a:lnTo>
                    <a:pt x="6898" y="76039"/>
                  </a:lnTo>
                  <a:lnTo>
                    <a:pt x="4156" y="89320"/>
                  </a:lnTo>
                  <a:lnTo>
                    <a:pt x="1985" y="102837"/>
                  </a:lnTo>
                  <a:lnTo>
                    <a:pt x="528" y="116352"/>
                  </a:lnTo>
                  <a:lnTo>
                    <a:pt x="0" y="129506"/>
                  </a:lnTo>
                  <a:lnTo>
                    <a:pt x="434" y="142114"/>
                  </a:lnTo>
                  <a:lnTo>
                    <a:pt x="2031" y="153528"/>
                  </a:lnTo>
                  <a:lnTo>
                    <a:pt x="5230" y="162605"/>
                  </a:lnTo>
                  <a:lnTo>
                    <a:pt x="10125" y="168922"/>
                  </a:lnTo>
                  <a:lnTo>
                    <a:pt x="16513" y="172535"/>
                  </a:lnTo>
                  <a:lnTo>
                    <a:pt x="24089" y="173613"/>
                  </a:lnTo>
                  <a:lnTo>
                    <a:pt x="32548" y="172520"/>
                  </a:lnTo>
                  <a:lnTo>
                    <a:pt x="41480" y="169554"/>
                  </a:lnTo>
                  <a:lnTo>
                    <a:pt x="50388" y="164839"/>
                  </a:lnTo>
                  <a:lnTo>
                    <a:pt x="58999" y="158602"/>
                  </a:lnTo>
                  <a:lnTo>
                    <a:pt x="67084" y="151147"/>
                  </a:lnTo>
                  <a:lnTo>
                    <a:pt x="74367" y="142774"/>
                  </a:lnTo>
                  <a:lnTo>
                    <a:pt x="80781" y="133731"/>
                  </a:lnTo>
                  <a:lnTo>
                    <a:pt x="86258" y="124050"/>
                  </a:lnTo>
                  <a:lnTo>
                    <a:pt x="90647" y="113565"/>
                  </a:lnTo>
                  <a:lnTo>
                    <a:pt x="93972" y="102251"/>
                  </a:lnTo>
                  <a:lnTo>
                    <a:pt x="96393" y="90213"/>
                  </a:lnTo>
                  <a:lnTo>
                    <a:pt x="98110" y="77599"/>
                  </a:lnTo>
                  <a:lnTo>
                    <a:pt x="99305" y="64575"/>
                  </a:lnTo>
                  <a:lnTo>
                    <a:pt x="100129" y="51867"/>
                  </a:lnTo>
                  <a:lnTo>
                    <a:pt x="100779" y="39511"/>
                  </a:lnTo>
                  <a:lnTo>
                    <a:pt x="101318" y="26425"/>
                  </a:lnTo>
                  <a:lnTo>
                    <a:pt x="101844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306570" y="582200"/>
              <a:ext cx="189514" cy="154795"/>
            </a:xfrm>
            <a:custGeom>
              <a:avLst/>
              <a:gdLst/>
              <a:ahLst/>
              <a:cxnLst/>
              <a:rect l="0" t="0" r="0" b="0"/>
              <a:pathLst>
                <a:path w="189514" h="154795">
                  <a:moveTo>
                    <a:pt x="0" y="17924"/>
                  </a:moveTo>
                  <a:lnTo>
                    <a:pt x="2934" y="29659"/>
                  </a:lnTo>
                  <a:lnTo>
                    <a:pt x="5716" y="40788"/>
                  </a:lnTo>
                  <a:lnTo>
                    <a:pt x="8615" y="52386"/>
                  </a:lnTo>
                  <a:lnTo>
                    <a:pt x="11655" y="64547"/>
                  </a:lnTo>
                  <a:lnTo>
                    <a:pt x="14821" y="77207"/>
                  </a:lnTo>
                  <a:lnTo>
                    <a:pt x="18064" y="90164"/>
                  </a:lnTo>
                  <a:lnTo>
                    <a:pt x="20653" y="99824"/>
                  </a:lnTo>
                  <a:lnTo>
                    <a:pt x="21833" y="101951"/>
                  </a:lnTo>
                  <a:lnTo>
                    <a:pt x="22136" y="98147"/>
                  </a:lnTo>
                  <a:lnTo>
                    <a:pt x="22063" y="90380"/>
                  </a:lnTo>
                  <a:lnTo>
                    <a:pt x="21871" y="79777"/>
                  </a:lnTo>
                  <a:lnTo>
                    <a:pt x="21675" y="67108"/>
                  </a:lnTo>
                  <a:lnTo>
                    <a:pt x="21678" y="53277"/>
                  </a:lnTo>
                  <a:lnTo>
                    <a:pt x="22196" y="39336"/>
                  </a:lnTo>
                  <a:lnTo>
                    <a:pt x="23358" y="25889"/>
                  </a:lnTo>
                  <a:lnTo>
                    <a:pt x="25310" y="13925"/>
                  </a:lnTo>
                  <a:lnTo>
                    <a:pt x="29008" y="5132"/>
                  </a:lnTo>
                  <a:lnTo>
                    <a:pt x="34707" y="511"/>
                  </a:lnTo>
                  <a:lnTo>
                    <a:pt x="41006" y="0"/>
                  </a:lnTo>
                  <a:lnTo>
                    <a:pt x="47439" y="2790"/>
                  </a:lnTo>
                  <a:lnTo>
                    <a:pt x="53801" y="8160"/>
                  </a:lnTo>
                  <a:lnTo>
                    <a:pt x="59790" y="15705"/>
                  </a:lnTo>
                  <a:lnTo>
                    <a:pt x="65269" y="25023"/>
                  </a:lnTo>
                  <a:lnTo>
                    <a:pt x="70256" y="35547"/>
                  </a:lnTo>
                  <a:lnTo>
                    <a:pt x="74832" y="46610"/>
                  </a:lnTo>
                  <a:lnTo>
                    <a:pt x="79101" y="57703"/>
                  </a:lnTo>
                  <a:lnTo>
                    <a:pt x="83356" y="65456"/>
                  </a:lnTo>
                  <a:lnTo>
                    <a:pt x="87483" y="66275"/>
                  </a:lnTo>
                  <a:lnTo>
                    <a:pt x="90941" y="62132"/>
                  </a:lnTo>
                  <a:lnTo>
                    <a:pt x="93969" y="55158"/>
                  </a:lnTo>
                  <a:lnTo>
                    <a:pt x="97049" y="46629"/>
                  </a:lnTo>
                  <a:lnTo>
                    <a:pt x="100654" y="37245"/>
                  </a:lnTo>
                  <a:lnTo>
                    <a:pt x="104977" y="27405"/>
                  </a:lnTo>
                  <a:lnTo>
                    <a:pt x="110149" y="17968"/>
                  </a:lnTo>
                  <a:lnTo>
                    <a:pt x="116361" y="10277"/>
                  </a:lnTo>
                  <a:lnTo>
                    <a:pt x="123604" y="4922"/>
                  </a:lnTo>
                  <a:lnTo>
                    <a:pt x="131566" y="2136"/>
                  </a:lnTo>
                  <a:lnTo>
                    <a:pt x="139747" y="2151"/>
                  </a:lnTo>
                  <a:lnTo>
                    <a:pt x="147833" y="4797"/>
                  </a:lnTo>
                  <a:lnTo>
                    <a:pt x="155549" y="9792"/>
                  </a:lnTo>
                  <a:lnTo>
                    <a:pt x="162577" y="16939"/>
                  </a:lnTo>
                  <a:lnTo>
                    <a:pt x="168815" y="25923"/>
                  </a:lnTo>
                  <a:lnTo>
                    <a:pt x="174173" y="36357"/>
                  </a:lnTo>
                  <a:lnTo>
                    <a:pt x="178481" y="47875"/>
                  </a:lnTo>
                  <a:lnTo>
                    <a:pt x="181751" y="60175"/>
                  </a:lnTo>
                  <a:lnTo>
                    <a:pt x="184136" y="73025"/>
                  </a:lnTo>
                  <a:lnTo>
                    <a:pt x="185827" y="86257"/>
                  </a:lnTo>
                  <a:lnTo>
                    <a:pt x="187006" y="99733"/>
                  </a:lnTo>
                  <a:lnTo>
                    <a:pt x="187819" y="112761"/>
                  </a:lnTo>
                  <a:lnTo>
                    <a:pt x="188461" y="125375"/>
                  </a:lnTo>
                  <a:lnTo>
                    <a:pt x="188994" y="138679"/>
                  </a:lnTo>
                  <a:lnTo>
                    <a:pt x="189513" y="1547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549778" y="389554"/>
              <a:ext cx="262161" cy="313761"/>
            </a:xfrm>
            <a:custGeom>
              <a:avLst/>
              <a:gdLst/>
              <a:ahLst/>
              <a:cxnLst/>
              <a:rect l="0" t="0" r="0" b="0"/>
              <a:pathLst>
                <a:path w="262161" h="313761">
                  <a:moveTo>
                    <a:pt x="9475" y="0"/>
                  </a:moveTo>
                  <a:lnTo>
                    <a:pt x="6610" y="11869"/>
                  </a:lnTo>
                  <a:lnTo>
                    <a:pt x="4467" y="24278"/>
                  </a:lnTo>
                  <a:lnTo>
                    <a:pt x="2863" y="38470"/>
                  </a:lnTo>
                  <a:lnTo>
                    <a:pt x="1683" y="54351"/>
                  </a:lnTo>
                  <a:lnTo>
                    <a:pt x="834" y="71643"/>
                  </a:lnTo>
                  <a:lnTo>
                    <a:pt x="242" y="90028"/>
                  </a:lnTo>
                  <a:lnTo>
                    <a:pt x="0" y="109054"/>
                  </a:lnTo>
                  <a:lnTo>
                    <a:pt x="364" y="128185"/>
                  </a:lnTo>
                  <a:lnTo>
                    <a:pt x="1419" y="147118"/>
                  </a:lnTo>
                  <a:lnTo>
                    <a:pt x="2942" y="165759"/>
                  </a:lnTo>
                  <a:lnTo>
                    <a:pt x="4501" y="184122"/>
                  </a:lnTo>
                  <a:lnTo>
                    <a:pt x="5845" y="202250"/>
                  </a:lnTo>
                  <a:lnTo>
                    <a:pt x="6898" y="220037"/>
                  </a:lnTo>
                  <a:lnTo>
                    <a:pt x="7679" y="237221"/>
                  </a:lnTo>
                  <a:lnTo>
                    <a:pt x="8241" y="253611"/>
                  </a:lnTo>
                  <a:lnTo>
                    <a:pt x="8661" y="265794"/>
                  </a:lnTo>
                  <a:lnTo>
                    <a:pt x="8984" y="269411"/>
                  </a:lnTo>
                  <a:lnTo>
                    <a:pt x="9196" y="265756"/>
                  </a:lnTo>
                  <a:lnTo>
                    <a:pt x="9490" y="257494"/>
                  </a:lnTo>
                  <a:lnTo>
                    <a:pt x="10207" y="247000"/>
                  </a:lnTo>
                  <a:lnTo>
                    <a:pt x="11503" y="235692"/>
                  </a:lnTo>
                  <a:lnTo>
                    <a:pt x="13524" y="224396"/>
                  </a:lnTo>
                  <a:lnTo>
                    <a:pt x="16482" y="213681"/>
                  </a:lnTo>
                  <a:lnTo>
                    <a:pt x="20408" y="203749"/>
                  </a:lnTo>
                  <a:lnTo>
                    <a:pt x="25502" y="194728"/>
                  </a:lnTo>
                  <a:lnTo>
                    <a:pt x="32202" y="186791"/>
                  </a:lnTo>
                  <a:lnTo>
                    <a:pt x="40591" y="179937"/>
                  </a:lnTo>
                  <a:lnTo>
                    <a:pt x="50140" y="174500"/>
                  </a:lnTo>
                  <a:lnTo>
                    <a:pt x="59926" y="171200"/>
                  </a:lnTo>
                  <a:lnTo>
                    <a:pt x="69391" y="170251"/>
                  </a:lnTo>
                  <a:lnTo>
                    <a:pt x="78353" y="171732"/>
                  </a:lnTo>
                  <a:lnTo>
                    <a:pt x="86825" y="175842"/>
                  </a:lnTo>
                  <a:lnTo>
                    <a:pt x="94891" y="182423"/>
                  </a:lnTo>
                  <a:lnTo>
                    <a:pt x="102646" y="191061"/>
                  </a:lnTo>
                  <a:lnTo>
                    <a:pt x="110175" y="201284"/>
                  </a:lnTo>
                  <a:lnTo>
                    <a:pt x="117539" y="212667"/>
                  </a:lnTo>
                  <a:lnTo>
                    <a:pt x="124623" y="224713"/>
                  </a:lnTo>
                  <a:lnTo>
                    <a:pt x="131154" y="236864"/>
                  </a:lnTo>
                  <a:lnTo>
                    <a:pt x="137020" y="248810"/>
                  </a:lnTo>
                  <a:lnTo>
                    <a:pt x="141939" y="260457"/>
                  </a:lnTo>
                  <a:lnTo>
                    <a:pt x="145414" y="271818"/>
                  </a:lnTo>
                  <a:lnTo>
                    <a:pt x="147289" y="282927"/>
                  </a:lnTo>
                  <a:lnTo>
                    <a:pt x="147243" y="293185"/>
                  </a:lnTo>
                  <a:lnTo>
                    <a:pt x="144635" y="301411"/>
                  </a:lnTo>
                  <a:lnTo>
                    <a:pt x="139362" y="307126"/>
                  </a:lnTo>
                  <a:lnTo>
                    <a:pt x="131925" y="310487"/>
                  </a:lnTo>
                  <a:lnTo>
                    <a:pt x="123113" y="311921"/>
                  </a:lnTo>
                  <a:lnTo>
                    <a:pt x="113526" y="311887"/>
                  </a:lnTo>
                  <a:lnTo>
                    <a:pt x="103518" y="310784"/>
                  </a:lnTo>
                  <a:lnTo>
                    <a:pt x="93282" y="308922"/>
                  </a:lnTo>
                  <a:lnTo>
                    <a:pt x="82929" y="306524"/>
                  </a:lnTo>
                  <a:lnTo>
                    <a:pt x="72844" y="303426"/>
                  </a:lnTo>
                  <a:lnTo>
                    <a:pt x="63672" y="299130"/>
                  </a:lnTo>
                  <a:lnTo>
                    <a:pt x="55704" y="293466"/>
                  </a:lnTo>
                  <a:lnTo>
                    <a:pt x="49540" y="286881"/>
                  </a:lnTo>
                  <a:lnTo>
                    <a:pt x="46212" y="280229"/>
                  </a:lnTo>
                  <a:lnTo>
                    <a:pt x="46017" y="274016"/>
                  </a:lnTo>
                  <a:lnTo>
                    <a:pt x="48633" y="268390"/>
                  </a:lnTo>
                  <a:lnTo>
                    <a:pt x="53504" y="263310"/>
                  </a:lnTo>
                  <a:lnTo>
                    <a:pt x="60069" y="258684"/>
                  </a:lnTo>
                  <a:lnTo>
                    <a:pt x="67863" y="254731"/>
                  </a:lnTo>
                  <a:lnTo>
                    <a:pt x="76521" y="251973"/>
                  </a:lnTo>
                  <a:lnTo>
                    <a:pt x="85785" y="250592"/>
                  </a:lnTo>
                  <a:lnTo>
                    <a:pt x="95628" y="250307"/>
                  </a:lnTo>
                  <a:lnTo>
                    <a:pt x="106228" y="250571"/>
                  </a:lnTo>
                  <a:lnTo>
                    <a:pt x="117627" y="251005"/>
                  </a:lnTo>
                  <a:lnTo>
                    <a:pt x="129894" y="251429"/>
                  </a:lnTo>
                  <a:lnTo>
                    <a:pt x="143194" y="251781"/>
                  </a:lnTo>
                  <a:lnTo>
                    <a:pt x="157511" y="252049"/>
                  </a:lnTo>
                  <a:lnTo>
                    <a:pt x="172533" y="252244"/>
                  </a:lnTo>
                  <a:lnTo>
                    <a:pt x="187762" y="252383"/>
                  </a:lnTo>
                  <a:lnTo>
                    <a:pt x="202879" y="252465"/>
                  </a:lnTo>
                  <a:lnTo>
                    <a:pt x="217283" y="252013"/>
                  </a:lnTo>
                  <a:lnTo>
                    <a:pt x="230043" y="250113"/>
                  </a:lnTo>
                  <a:lnTo>
                    <a:pt x="240790" y="246389"/>
                  </a:lnTo>
                  <a:lnTo>
                    <a:pt x="249175" y="241106"/>
                  </a:lnTo>
                  <a:lnTo>
                    <a:pt x="254615" y="234879"/>
                  </a:lnTo>
                  <a:lnTo>
                    <a:pt x="257088" y="228173"/>
                  </a:lnTo>
                  <a:lnTo>
                    <a:pt x="257005" y="221250"/>
                  </a:lnTo>
                  <a:lnTo>
                    <a:pt x="254915" y="214237"/>
                  </a:lnTo>
                  <a:lnTo>
                    <a:pt x="251329" y="207198"/>
                  </a:lnTo>
                  <a:lnTo>
                    <a:pt x="246504" y="200321"/>
                  </a:lnTo>
                  <a:lnTo>
                    <a:pt x="240451" y="193923"/>
                  </a:lnTo>
                  <a:lnTo>
                    <a:pt x="233278" y="188150"/>
                  </a:lnTo>
                  <a:lnTo>
                    <a:pt x="225344" y="183458"/>
                  </a:lnTo>
                  <a:lnTo>
                    <a:pt x="217174" y="180669"/>
                  </a:lnTo>
                  <a:lnTo>
                    <a:pt x="209090" y="180067"/>
                  </a:lnTo>
                  <a:lnTo>
                    <a:pt x="201375" y="181783"/>
                  </a:lnTo>
                  <a:lnTo>
                    <a:pt x="194345" y="186051"/>
                  </a:lnTo>
                  <a:lnTo>
                    <a:pt x="188106" y="192738"/>
                  </a:lnTo>
                  <a:lnTo>
                    <a:pt x="182748" y="201446"/>
                  </a:lnTo>
                  <a:lnTo>
                    <a:pt x="178439" y="211716"/>
                  </a:lnTo>
                  <a:lnTo>
                    <a:pt x="175177" y="223132"/>
                  </a:lnTo>
                  <a:lnTo>
                    <a:pt x="173137" y="235199"/>
                  </a:lnTo>
                  <a:lnTo>
                    <a:pt x="172741" y="247364"/>
                  </a:lnTo>
                  <a:lnTo>
                    <a:pt x="174073" y="259315"/>
                  </a:lnTo>
                  <a:lnTo>
                    <a:pt x="177085" y="270795"/>
                  </a:lnTo>
                  <a:lnTo>
                    <a:pt x="181773" y="281513"/>
                  </a:lnTo>
                  <a:lnTo>
                    <a:pt x="187964" y="291376"/>
                  </a:lnTo>
                  <a:lnTo>
                    <a:pt x="195373" y="299983"/>
                  </a:lnTo>
                  <a:lnTo>
                    <a:pt x="203708" y="306562"/>
                  </a:lnTo>
                  <a:lnTo>
                    <a:pt x="212710" y="310874"/>
                  </a:lnTo>
                  <a:lnTo>
                    <a:pt x="221915" y="313115"/>
                  </a:lnTo>
                  <a:lnTo>
                    <a:pt x="231670" y="313760"/>
                  </a:lnTo>
                  <a:lnTo>
                    <a:pt x="243943" y="311746"/>
                  </a:lnTo>
                  <a:lnTo>
                    <a:pt x="26216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837985" y="545170"/>
              <a:ext cx="121353" cy="147717"/>
            </a:xfrm>
            <a:custGeom>
              <a:avLst/>
              <a:gdLst/>
              <a:ahLst/>
              <a:cxnLst/>
              <a:rect l="0" t="0" r="0" b="0"/>
              <a:pathLst>
                <a:path w="121353" h="147717">
                  <a:moveTo>
                    <a:pt x="5538" y="65482"/>
                  </a:moveTo>
                  <a:lnTo>
                    <a:pt x="5605" y="80017"/>
                  </a:lnTo>
                  <a:lnTo>
                    <a:pt x="6245" y="92648"/>
                  </a:lnTo>
                  <a:lnTo>
                    <a:pt x="7546" y="104553"/>
                  </a:lnTo>
                  <a:lnTo>
                    <a:pt x="9579" y="116035"/>
                  </a:lnTo>
                  <a:lnTo>
                    <a:pt x="12544" y="127227"/>
                  </a:lnTo>
                  <a:lnTo>
                    <a:pt x="16438" y="138136"/>
                  </a:lnTo>
                  <a:lnTo>
                    <a:pt x="20214" y="146094"/>
                  </a:lnTo>
                  <a:lnTo>
                    <a:pt x="22017" y="147716"/>
                  </a:lnTo>
                  <a:lnTo>
                    <a:pt x="21261" y="144050"/>
                  </a:lnTo>
                  <a:lnTo>
                    <a:pt x="18613" y="136952"/>
                  </a:lnTo>
                  <a:lnTo>
                    <a:pt x="15013" y="127979"/>
                  </a:lnTo>
                  <a:lnTo>
                    <a:pt x="11076" y="118078"/>
                  </a:lnTo>
                  <a:lnTo>
                    <a:pt x="7258" y="107422"/>
                  </a:lnTo>
                  <a:lnTo>
                    <a:pt x="3978" y="95638"/>
                  </a:lnTo>
                  <a:lnTo>
                    <a:pt x="1409" y="82588"/>
                  </a:lnTo>
                  <a:lnTo>
                    <a:pt x="0" y="68713"/>
                  </a:lnTo>
                  <a:lnTo>
                    <a:pt x="559" y="54848"/>
                  </a:lnTo>
                  <a:lnTo>
                    <a:pt x="3348" y="41495"/>
                  </a:lnTo>
                  <a:lnTo>
                    <a:pt x="8323" y="29275"/>
                  </a:lnTo>
                  <a:lnTo>
                    <a:pt x="15399" y="19057"/>
                  </a:lnTo>
                  <a:lnTo>
                    <a:pt x="24301" y="11124"/>
                  </a:lnTo>
                  <a:lnTo>
                    <a:pt x="34497" y="5426"/>
                  </a:lnTo>
                  <a:lnTo>
                    <a:pt x="45315" y="1870"/>
                  </a:lnTo>
                  <a:lnTo>
                    <a:pt x="56319" y="176"/>
                  </a:lnTo>
                  <a:lnTo>
                    <a:pt x="67241" y="0"/>
                  </a:lnTo>
                  <a:lnTo>
                    <a:pt x="79158" y="1112"/>
                  </a:lnTo>
                  <a:lnTo>
                    <a:pt x="95348" y="4721"/>
                  </a:lnTo>
                  <a:lnTo>
                    <a:pt x="121352" y="12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201492" y="400082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8670"/>
                  </a:lnTo>
                  <a:lnTo>
                    <a:pt x="0" y="20845"/>
                  </a:lnTo>
                  <a:lnTo>
                    <a:pt x="0" y="34374"/>
                  </a:lnTo>
                  <a:lnTo>
                    <a:pt x="0" y="48384"/>
                  </a:lnTo>
                  <a:lnTo>
                    <a:pt x="0" y="62544"/>
                  </a:lnTo>
                  <a:lnTo>
                    <a:pt x="0" y="76729"/>
                  </a:lnTo>
                  <a:lnTo>
                    <a:pt x="4" y="90897"/>
                  </a:lnTo>
                  <a:lnTo>
                    <a:pt x="177" y="105037"/>
                  </a:lnTo>
                  <a:lnTo>
                    <a:pt x="824" y="119150"/>
                  </a:lnTo>
                  <a:lnTo>
                    <a:pt x="2073" y="133242"/>
                  </a:lnTo>
                  <a:lnTo>
                    <a:pt x="3726" y="147318"/>
                  </a:lnTo>
                  <a:lnTo>
                    <a:pt x="5375" y="161382"/>
                  </a:lnTo>
                  <a:lnTo>
                    <a:pt x="6778" y="175447"/>
                  </a:lnTo>
                  <a:lnTo>
                    <a:pt x="7871" y="189843"/>
                  </a:lnTo>
                  <a:lnTo>
                    <a:pt x="8678" y="205186"/>
                  </a:lnTo>
                  <a:lnTo>
                    <a:pt x="9260" y="221722"/>
                  </a:lnTo>
                  <a:lnTo>
                    <a:pt x="9839" y="238897"/>
                  </a:lnTo>
                  <a:lnTo>
                    <a:pt x="10768" y="255585"/>
                  </a:lnTo>
                  <a:lnTo>
                    <a:pt x="12207" y="271182"/>
                  </a:lnTo>
                  <a:lnTo>
                    <a:pt x="13990" y="285754"/>
                  </a:lnTo>
                  <a:lnTo>
                    <a:pt x="15726" y="299760"/>
                  </a:lnTo>
                  <a:lnTo>
                    <a:pt x="17187" y="313538"/>
                  </a:lnTo>
                  <a:lnTo>
                    <a:pt x="18323" y="326852"/>
                  </a:lnTo>
                  <a:lnTo>
                    <a:pt x="19281" y="340374"/>
                  </a:lnTo>
                  <a:lnTo>
                    <a:pt x="20145" y="356416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306777" y="642238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66" y="14602"/>
                  </a:lnTo>
                  <a:lnTo>
                    <a:pt x="707" y="27873"/>
                  </a:lnTo>
                  <a:lnTo>
                    <a:pt x="2004" y="41065"/>
                  </a:lnTo>
                  <a:lnTo>
                    <a:pt x="3902" y="54166"/>
                  </a:lnTo>
                  <a:lnTo>
                    <a:pt x="6654" y="68262"/>
                  </a:lnTo>
                  <a:lnTo>
                    <a:pt x="11619" y="86836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317306" y="515896"/>
              <a:ext cx="21057" cy="10529"/>
            </a:xfrm>
            <a:custGeom>
              <a:avLst/>
              <a:gdLst/>
              <a:ahLst/>
              <a:cxnLst/>
              <a:rect l="0" t="0" r="0" b="0"/>
              <a:pathLst>
                <a:path w="21057" h="10529">
                  <a:moveTo>
                    <a:pt x="0" y="0"/>
                  </a:moveTo>
                  <a:lnTo>
                    <a:pt x="21056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401534" y="572871"/>
              <a:ext cx="302399" cy="206238"/>
            </a:xfrm>
            <a:custGeom>
              <a:avLst/>
              <a:gdLst/>
              <a:ahLst/>
              <a:cxnLst/>
              <a:rect l="0" t="0" r="0" b="0"/>
              <a:pathLst>
                <a:path w="302399" h="206238">
                  <a:moveTo>
                    <a:pt x="0" y="48310"/>
                  </a:moveTo>
                  <a:lnTo>
                    <a:pt x="2866" y="57178"/>
                  </a:lnTo>
                  <a:lnTo>
                    <a:pt x="5009" y="66165"/>
                  </a:lnTo>
                  <a:lnTo>
                    <a:pt x="6616" y="76160"/>
                  </a:lnTo>
                  <a:lnTo>
                    <a:pt x="7969" y="87141"/>
                  </a:lnTo>
                  <a:lnTo>
                    <a:pt x="9467" y="98953"/>
                  </a:lnTo>
                  <a:lnTo>
                    <a:pt x="11312" y="111411"/>
                  </a:lnTo>
                  <a:lnTo>
                    <a:pt x="13380" y="124349"/>
                  </a:lnTo>
                  <a:lnTo>
                    <a:pt x="15312" y="137630"/>
                  </a:lnTo>
                  <a:lnTo>
                    <a:pt x="16916" y="151057"/>
                  </a:lnTo>
                  <a:lnTo>
                    <a:pt x="18417" y="161251"/>
                  </a:lnTo>
                  <a:lnTo>
                    <a:pt x="20158" y="164311"/>
                  </a:lnTo>
                  <a:lnTo>
                    <a:pt x="22126" y="161945"/>
                  </a:lnTo>
                  <a:lnTo>
                    <a:pt x="24202" y="156110"/>
                  </a:lnTo>
                  <a:lnTo>
                    <a:pt x="26091" y="147865"/>
                  </a:lnTo>
                  <a:lnTo>
                    <a:pt x="27631" y="137877"/>
                  </a:lnTo>
                  <a:lnTo>
                    <a:pt x="28804" y="126638"/>
                  </a:lnTo>
                  <a:lnTo>
                    <a:pt x="29659" y="114517"/>
                  </a:lnTo>
                  <a:lnTo>
                    <a:pt x="30275" y="101791"/>
                  </a:lnTo>
                  <a:lnTo>
                    <a:pt x="31043" y="88980"/>
                  </a:lnTo>
                  <a:lnTo>
                    <a:pt x="32630" y="76832"/>
                  </a:lnTo>
                  <a:lnTo>
                    <a:pt x="35334" y="65700"/>
                  </a:lnTo>
                  <a:lnTo>
                    <a:pt x="39118" y="55580"/>
                  </a:lnTo>
                  <a:lnTo>
                    <a:pt x="43803" y="46314"/>
                  </a:lnTo>
                  <a:lnTo>
                    <a:pt x="49180" y="37726"/>
                  </a:lnTo>
                  <a:lnTo>
                    <a:pt x="55231" y="30296"/>
                  </a:lnTo>
                  <a:lnTo>
                    <a:pt x="62115" y="25113"/>
                  </a:lnTo>
                  <a:lnTo>
                    <a:pt x="69850" y="22597"/>
                  </a:lnTo>
                  <a:lnTo>
                    <a:pt x="78161" y="22704"/>
                  </a:lnTo>
                  <a:lnTo>
                    <a:pt x="86586" y="25284"/>
                  </a:lnTo>
                  <a:lnTo>
                    <a:pt x="94840" y="29994"/>
                  </a:lnTo>
                  <a:lnTo>
                    <a:pt x="102670" y="36713"/>
                  </a:lnTo>
                  <a:lnTo>
                    <a:pt x="109776" y="45634"/>
                  </a:lnTo>
                  <a:lnTo>
                    <a:pt x="116071" y="56658"/>
                  </a:lnTo>
                  <a:lnTo>
                    <a:pt x="121637" y="69124"/>
                  </a:lnTo>
                  <a:lnTo>
                    <a:pt x="126617" y="82021"/>
                  </a:lnTo>
                  <a:lnTo>
                    <a:pt x="131156" y="94728"/>
                  </a:lnTo>
                  <a:lnTo>
                    <a:pt x="135377" y="107020"/>
                  </a:lnTo>
                  <a:lnTo>
                    <a:pt x="139372" y="118882"/>
                  </a:lnTo>
                  <a:lnTo>
                    <a:pt x="143238" y="130345"/>
                  </a:lnTo>
                  <a:lnTo>
                    <a:pt x="147923" y="140366"/>
                  </a:lnTo>
                  <a:lnTo>
                    <a:pt x="154013" y="146715"/>
                  </a:lnTo>
                  <a:lnTo>
                    <a:pt x="160437" y="148685"/>
                  </a:lnTo>
                  <a:lnTo>
                    <a:pt x="166896" y="147343"/>
                  </a:lnTo>
                  <a:lnTo>
                    <a:pt x="173420" y="143861"/>
                  </a:lnTo>
                  <a:lnTo>
                    <a:pt x="180205" y="138890"/>
                  </a:lnTo>
                  <a:lnTo>
                    <a:pt x="187564" y="132630"/>
                  </a:lnTo>
                  <a:lnTo>
                    <a:pt x="195610" y="125263"/>
                  </a:lnTo>
                  <a:lnTo>
                    <a:pt x="204294" y="117173"/>
                  </a:lnTo>
                  <a:lnTo>
                    <a:pt x="213498" y="108885"/>
                  </a:lnTo>
                  <a:lnTo>
                    <a:pt x="223097" y="100711"/>
                  </a:lnTo>
                  <a:lnTo>
                    <a:pt x="232982" y="92762"/>
                  </a:lnTo>
                  <a:lnTo>
                    <a:pt x="243070" y="85042"/>
                  </a:lnTo>
                  <a:lnTo>
                    <a:pt x="253294" y="77512"/>
                  </a:lnTo>
                  <a:lnTo>
                    <a:pt x="263446" y="69963"/>
                  </a:lnTo>
                  <a:lnTo>
                    <a:pt x="273191" y="62047"/>
                  </a:lnTo>
                  <a:lnTo>
                    <a:pt x="282361" y="53604"/>
                  </a:lnTo>
                  <a:lnTo>
                    <a:pt x="290484" y="44644"/>
                  </a:lnTo>
                  <a:lnTo>
                    <a:pt x="296730" y="35250"/>
                  </a:lnTo>
                  <a:lnTo>
                    <a:pt x="300802" y="25540"/>
                  </a:lnTo>
                  <a:lnTo>
                    <a:pt x="302398" y="16259"/>
                  </a:lnTo>
                  <a:lnTo>
                    <a:pt x="300976" y="8705"/>
                  </a:lnTo>
                  <a:lnTo>
                    <a:pt x="296544" y="3453"/>
                  </a:lnTo>
                  <a:lnTo>
                    <a:pt x="289857" y="575"/>
                  </a:lnTo>
                  <a:lnTo>
                    <a:pt x="282092" y="0"/>
                  </a:lnTo>
                  <a:lnTo>
                    <a:pt x="274029" y="1432"/>
                  </a:lnTo>
                  <a:lnTo>
                    <a:pt x="266028" y="4629"/>
                  </a:lnTo>
                  <a:lnTo>
                    <a:pt x="258212" y="9499"/>
                  </a:lnTo>
                  <a:lnTo>
                    <a:pt x="250594" y="15840"/>
                  </a:lnTo>
                  <a:lnTo>
                    <a:pt x="243310" y="23364"/>
                  </a:lnTo>
                  <a:lnTo>
                    <a:pt x="236630" y="31784"/>
                  </a:lnTo>
                  <a:lnTo>
                    <a:pt x="230659" y="40858"/>
                  </a:lnTo>
                  <a:lnTo>
                    <a:pt x="225664" y="50560"/>
                  </a:lnTo>
                  <a:lnTo>
                    <a:pt x="222138" y="61059"/>
                  </a:lnTo>
                  <a:lnTo>
                    <a:pt x="220213" y="72382"/>
                  </a:lnTo>
                  <a:lnTo>
                    <a:pt x="219717" y="84427"/>
                  </a:lnTo>
                  <a:lnTo>
                    <a:pt x="220365" y="97044"/>
                  </a:lnTo>
                  <a:lnTo>
                    <a:pt x="221876" y="110080"/>
                  </a:lnTo>
                  <a:lnTo>
                    <a:pt x="224176" y="123089"/>
                  </a:lnTo>
                  <a:lnTo>
                    <a:pt x="227390" y="135363"/>
                  </a:lnTo>
                  <a:lnTo>
                    <a:pt x="231516" y="146573"/>
                  </a:lnTo>
                  <a:lnTo>
                    <a:pt x="236591" y="156573"/>
                  </a:lnTo>
                  <a:lnTo>
                    <a:pt x="242754" y="165225"/>
                  </a:lnTo>
                  <a:lnTo>
                    <a:pt x="249964" y="172602"/>
                  </a:lnTo>
                  <a:lnTo>
                    <a:pt x="257600" y="178959"/>
                  </a:lnTo>
                  <a:lnTo>
                    <a:pt x="265303" y="185374"/>
                  </a:lnTo>
                  <a:lnTo>
                    <a:pt x="273751" y="193529"/>
                  </a:lnTo>
                  <a:lnTo>
                    <a:pt x="284269" y="2062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822673" y="768580"/>
              <a:ext cx="42116" cy="52643"/>
            </a:xfrm>
            <a:custGeom>
              <a:avLst/>
              <a:gdLst/>
              <a:ahLst/>
              <a:cxnLst/>
              <a:rect l="0" t="0" r="0" b="0"/>
              <a:pathLst>
                <a:path w="42116" h="52643">
                  <a:moveTo>
                    <a:pt x="0" y="0"/>
                  </a:moveTo>
                  <a:lnTo>
                    <a:pt x="8723" y="8818"/>
                  </a:lnTo>
                  <a:lnTo>
                    <a:pt x="16979" y="17929"/>
                  </a:lnTo>
                  <a:lnTo>
                    <a:pt x="26952" y="30777"/>
                  </a:lnTo>
                  <a:lnTo>
                    <a:pt x="42115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2015-03-04T16:01:36Z</dcterms:created>
  <dcterms:modified xsi:type="dcterms:W3CDTF">2015-03-04T16:01:55Z</dcterms:modified>
</cp:coreProperties>
</file>